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</p:sldIdLst>
  <p:sldSz cy="5143500" cx="9144000"/>
  <p:notesSz cx="6858000" cy="9144000"/>
  <p:embeddedFontLst>
    <p:embeddedFont>
      <p:font typeface="Nanum Gothic"/>
      <p:regular r:id="rId62"/>
      <p:bold r:id="rId6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17">
          <p15:clr>
            <a:srgbClr val="A4A3A4"/>
          </p15:clr>
        </p15:guide>
        <p15:guide id="2" pos="2877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64" roundtripDataSignature="AMtx7mgYZixiZ+pXW8LYLnu43BYqQiET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17" orient="horz"/>
        <p:guide pos="2877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NanumGothic-regular.fntdata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customschemas.google.com/relationships/presentationmetadata" Target="metadata"/><Relationship Id="rId63" Type="http://schemas.openxmlformats.org/officeDocument/2006/relationships/font" Target="fonts/NanumGothic-bold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3" name="Shape 2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4" name="Google Shape;2044;g6d02bfda05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5" name="Google Shape;2045;g6d02bfda05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5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6" name="Google Shape;2266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7" name="Google Shape;226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9" name="Shape 2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0" name="Google Shape;2490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1" name="Google Shape;249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0" name="Shape 2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1" name="Google Shape;2711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2" name="Google Shape;271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2" name="Shape 2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3" name="Google Shape;2933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34" name="Google Shape;293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53" name="Shape 3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4" name="Google Shape;3154;p14:notes"/>
          <p:cNvSpPr/>
          <p:nvPr>
            <p:ph idx="2" type="sldImg"/>
          </p:nvPr>
        </p:nvSpPr>
        <p:spPr>
          <a:xfrm>
            <a:off x="381000" y="685800"/>
            <a:ext cx="6096635" cy="34296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5" name="Google Shape;3155;p14:notes"/>
          <p:cNvSpPr txBox="1"/>
          <p:nvPr>
            <p:ph idx="1" type="body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75" name="Shape 3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6" name="Google Shape;3376;p15:notes"/>
          <p:cNvSpPr/>
          <p:nvPr>
            <p:ph idx="2" type="sldImg"/>
          </p:nvPr>
        </p:nvSpPr>
        <p:spPr>
          <a:xfrm>
            <a:off x="381000" y="685800"/>
            <a:ext cx="6096635" cy="34296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77" name="Google Shape;3377;p15:notes"/>
          <p:cNvSpPr txBox="1"/>
          <p:nvPr>
            <p:ph idx="1" type="body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97" name="Shape 3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8" name="Google Shape;3598;p16:notes"/>
          <p:cNvSpPr/>
          <p:nvPr>
            <p:ph idx="2" type="sldImg"/>
          </p:nvPr>
        </p:nvSpPr>
        <p:spPr>
          <a:xfrm>
            <a:off x="381000" y="685800"/>
            <a:ext cx="6096635" cy="34296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99" name="Google Shape;3599;p16:notes"/>
          <p:cNvSpPr txBox="1"/>
          <p:nvPr>
            <p:ph idx="1" type="body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20" name="Shape 3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1" name="Google Shape;3821;p17:notes"/>
          <p:cNvSpPr/>
          <p:nvPr>
            <p:ph idx="2" type="sldImg"/>
          </p:nvPr>
        </p:nvSpPr>
        <p:spPr>
          <a:xfrm>
            <a:off x="381000" y="685800"/>
            <a:ext cx="6096635" cy="34296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22" name="Google Shape;3822;p17:notes"/>
          <p:cNvSpPr txBox="1"/>
          <p:nvPr>
            <p:ph idx="1" type="body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46" name="Shape 4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7" name="Google Shape;4047;p18:notes"/>
          <p:cNvSpPr/>
          <p:nvPr>
            <p:ph idx="2" type="sldImg"/>
          </p:nvPr>
        </p:nvSpPr>
        <p:spPr>
          <a:xfrm>
            <a:off x="381000" y="685800"/>
            <a:ext cx="6096635" cy="34296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48" name="Google Shape;4048;p18:notes"/>
          <p:cNvSpPr txBox="1"/>
          <p:nvPr>
            <p:ph idx="1" type="body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8" name="Google Shape;26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74" name="Shape 4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5" name="Google Shape;4275;p19:notes"/>
          <p:cNvSpPr/>
          <p:nvPr>
            <p:ph idx="2" type="sldImg"/>
          </p:nvPr>
        </p:nvSpPr>
        <p:spPr>
          <a:xfrm>
            <a:off x="381000" y="685800"/>
            <a:ext cx="6096600" cy="342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76" name="Google Shape;4276;p19:notes"/>
          <p:cNvSpPr txBox="1"/>
          <p:nvPr>
            <p:ph idx="1" type="body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02" name="Shape 4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3" name="Google Shape;4503;p20:notes"/>
          <p:cNvSpPr/>
          <p:nvPr>
            <p:ph idx="2" type="sldImg"/>
          </p:nvPr>
        </p:nvSpPr>
        <p:spPr>
          <a:xfrm>
            <a:off x="381000" y="685800"/>
            <a:ext cx="6096635" cy="342963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04" name="Google Shape;4504;p20:notes"/>
          <p:cNvSpPr txBox="1"/>
          <p:nvPr>
            <p:ph idx="1" type="body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50" name="Shape 4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" name="Google Shape;4751;g6d02bfda05_1_1218:notes"/>
          <p:cNvSpPr/>
          <p:nvPr>
            <p:ph idx="2" type="sldImg"/>
          </p:nvPr>
        </p:nvSpPr>
        <p:spPr>
          <a:xfrm>
            <a:off x="381000" y="685800"/>
            <a:ext cx="6096600" cy="342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52" name="Google Shape;4752;g6d02bfda05_1_1218:notes"/>
          <p:cNvSpPr txBox="1"/>
          <p:nvPr>
            <p:ph idx="1" type="body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98" name="Shape 4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9" name="Google Shape;4999;p21:notes"/>
          <p:cNvSpPr/>
          <p:nvPr>
            <p:ph idx="2" type="sldImg"/>
          </p:nvPr>
        </p:nvSpPr>
        <p:spPr>
          <a:xfrm>
            <a:off x="381000" y="685800"/>
            <a:ext cx="6096600" cy="342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00" name="Google Shape;5000;p21:notes"/>
          <p:cNvSpPr txBox="1"/>
          <p:nvPr>
            <p:ph idx="1" type="body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46" name="Shape 5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7" name="Google Shape;5247;g6d02bfda05_1_971:notes"/>
          <p:cNvSpPr/>
          <p:nvPr>
            <p:ph idx="2" type="sldImg"/>
          </p:nvPr>
        </p:nvSpPr>
        <p:spPr>
          <a:xfrm>
            <a:off x="381000" y="685800"/>
            <a:ext cx="6096600" cy="342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48" name="Google Shape;5248;g6d02bfda05_1_971:notes"/>
          <p:cNvSpPr txBox="1"/>
          <p:nvPr>
            <p:ph idx="1" type="body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94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5" name="Google Shape;5495;g7c0989576a_0_0:notes"/>
          <p:cNvSpPr/>
          <p:nvPr>
            <p:ph idx="2" type="sldImg"/>
          </p:nvPr>
        </p:nvSpPr>
        <p:spPr>
          <a:xfrm>
            <a:off x="381000" y="685800"/>
            <a:ext cx="6096600" cy="342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96" name="Google Shape;5496;g7c0989576a_0_0:notes"/>
          <p:cNvSpPr txBox="1"/>
          <p:nvPr>
            <p:ph idx="1" type="body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42" name="Shape 5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3" name="Google Shape;5743;g6d02bfda05_1_2205:notes"/>
          <p:cNvSpPr/>
          <p:nvPr>
            <p:ph idx="2" type="sldImg"/>
          </p:nvPr>
        </p:nvSpPr>
        <p:spPr>
          <a:xfrm>
            <a:off x="381000" y="685800"/>
            <a:ext cx="6096600" cy="342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44" name="Google Shape;5744;g6d02bfda05_1_2205:notes"/>
          <p:cNvSpPr txBox="1"/>
          <p:nvPr>
            <p:ph idx="1" type="body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90" name="Shape 5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1" name="Google Shape;5991;g6d02bfda05_1_24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92" name="Google Shape;5992;g6d02bfda05_1_24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02" name="Shape 6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3" name="Google Shape;6003;p22:notes"/>
          <p:cNvSpPr/>
          <p:nvPr>
            <p:ph idx="2" type="sldImg"/>
          </p:nvPr>
        </p:nvSpPr>
        <p:spPr>
          <a:xfrm>
            <a:off x="381000" y="685800"/>
            <a:ext cx="6096600" cy="342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04" name="Google Shape;6004;p22:notes"/>
          <p:cNvSpPr txBox="1"/>
          <p:nvPr>
            <p:ph idx="1" type="body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49" name="Shape 6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0" name="Google Shape;6250;p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51" name="Google Shape;625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6" name="Google Shape;48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92" name="Shape 6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3" name="Google Shape;6493;p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94" name="Google Shape;649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36" name="Shape 6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" name="Google Shape;6737;g6d02bfda05_1_2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38" name="Google Shape;6738;g6d02bfda05_1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81" name="Shape 6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2" name="Google Shape;6982;g6d02bfda05_1_4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83" name="Google Shape;6983;g6d02bfda05_1_4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26" name="Shape 7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7" name="Google Shape;7227;g6d02bfda05_1_14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28" name="Google Shape;7228;g6d02bfda05_1_14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71" name="Shape 7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2" name="Google Shape;7472;p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73" name="Google Shape;7473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17" name="Shape 7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8" name="Google Shape;7718;g6d02bfda05_1_17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19" name="Google Shape;7719;g6d02bfda05_1_17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64" name="Shape 7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5" name="Google Shape;7965;g6d02bfda05_1_19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66" name="Google Shape;7966;g6d02bfda05_1_19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11" name="Shape 8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" name="Google Shape;8212;g6d02bfda05_1_7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13" name="Google Shape;8213;g6d02bfda05_1_7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58" name="Shape 8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9" name="Google Shape;8459;p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60" name="Google Shape;8460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04" name="Shape 8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5" name="Google Shape;8705;p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06" name="Google Shape;8706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8" name="Google Shape;70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51" name="Shape 8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2" name="Google Shape;8952;p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53" name="Google Shape;8953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99" name="Shape 9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0" name="Google Shape;9200;p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01" name="Google Shape;9201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45" name="Shape 9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6" name="Google Shape;9446;p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47" name="Google Shape;9447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92" name="Shape 9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3" name="Google Shape;9693;p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94" name="Google Shape;9694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40" name="Shape 9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1" name="Google Shape;9941;p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42" name="Google Shape;9942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87" name="Shape 10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" name="Google Shape;10188;p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89" name="Google Shape;10189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34" name="Shape 10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5" name="Google Shape;10435;p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36" name="Google Shape;10436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83" name="Shape 10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4" name="Google Shape;10684;p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85" name="Google Shape;10685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67" name="Shape 1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8" name="Google Shape;11068;p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69" name="Google Shape;11069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52" name="Shape 1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3" name="Google Shape;11453;p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54" name="Google Shape;11454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0" name="Google Shape;93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38" name="Shape 11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9" name="Google Shape;11839;g6d02bfda05_1_24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40" name="Google Shape;11840;g6d02bfda05_1_24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28" name="Shape 12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9" name="Google Shape;12229;p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30" name="Google Shape;12230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75" name="Shape 12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6" name="Google Shape;12476;p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77" name="Google Shape;12477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24" name="Shape 12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5" name="Google Shape;12725;p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26" name="Google Shape;12726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08" name="Shape 13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9" name="Google Shape;13109;p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10" name="Google Shape;13110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94" name="Shape 13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5" name="Google Shape;13495;p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96" name="Google Shape;13496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80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6d02bfda05_1_28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82" name="Google Shape;13882;g6d02bfda05_1_28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0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2" name="Google Shape;115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2" name="Shape 1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" name="Google Shape;1373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4" name="Google Shape;137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6" name="Shape 1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" name="Google Shape;1597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8" name="Google Shape;159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" name="Google Shape;1822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3" name="Google Shape;182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elfoli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4"/>
          <p:cNvSpPr txBox="1"/>
          <p:nvPr>
            <p:ph type="ctrTitle"/>
          </p:nvPr>
        </p:nvSpPr>
        <p:spPr>
          <a:xfrm>
            <a:off x="311785" y="744855"/>
            <a:ext cx="8520430" cy="20523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44"/>
          <p:cNvSpPr txBox="1"/>
          <p:nvPr>
            <p:ph idx="1" type="subTitle"/>
          </p:nvPr>
        </p:nvSpPr>
        <p:spPr>
          <a:xfrm>
            <a:off x="311785" y="2834005"/>
            <a:ext cx="8520430" cy="7924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44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Untertitel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3"/>
          <p:cNvSpPr txBox="1"/>
          <p:nvPr>
            <p:ph idx="1" type="body"/>
          </p:nvPr>
        </p:nvSpPr>
        <p:spPr>
          <a:xfrm>
            <a:off x="311785" y="4230370"/>
            <a:ext cx="5998845" cy="60515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5" name="Google Shape;45;p53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GroÃe Zahl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54"/>
          <p:cNvSpPr txBox="1"/>
          <p:nvPr>
            <p:ph hasCustomPrompt="1" type="title"/>
          </p:nvPr>
        </p:nvSpPr>
        <p:spPr>
          <a:xfrm>
            <a:off x="311785" y="1106170"/>
            <a:ext cx="8520430" cy="19634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54"/>
          <p:cNvSpPr txBox="1"/>
          <p:nvPr>
            <p:ph idx="1" type="body"/>
          </p:nvPr>
        </p:nvSpPr>
        <p:spPr>
          <a:xfrm>
            <a:off x="311785" y="3152140"/>
            <a:ext cx="8520430" cy="130111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54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Leer" type="blank">
  <p:cSld name="BLANK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5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bschnittsÃ¼berschrift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6"/>
          <p:cNvSpPr txBox="1"/>
          <p:nvPr>
            <p:ph type="title"/>
          </p:nvPr>
        </p:nvSpPr>
        <p:spPr>
          <a:xfrm>
            <a:off x="311785" y="2150745"/>
            <a:ext cx="8520430" cy="84201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7" name="Google Shape;17;p46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el und Textkorpus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7"/>
          <p:cNvSpPr txBox="1"/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" name="Google Shape;20;p47"/>
          <p:cNvSpPr txBox="1"/>
          <p:nvPr>
            <p:ph idx="1" type="body"/>
          </p:nvPr>
        </p:nvSpPr>
        <p:spPr>
          <a:xfrm>
            <a:off x="311785" y="1152525"/>
            <a:ext cx="8520430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" name="Google Shape;21;p47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el und zwei Spalten" type="twoColTx">
  <p:cSld name="TITLE_AND_TWO_COLUMN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8"/>
          <p:cNvSpPr txBox="1"/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Google Shape;24;p48"/>
          <p:cNvSpPr txBox="1"/>
          <p:nvPr>
            <p:ph idx="1" type="body"/>
          </p:nvPr>
        </p:nvSpPr>
        <p:spPr>
          <a:xfrm>
            <a:off x="311785" y="1152525"/>
            <a:ext cx="3999865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48"/>
          <p:cNvSpPr txBox="1"/>
          <p:nvPr>
            <p:ph idx="2" type="body"/>
          </p:nvPr>
        </p:nvSpPr>
        <p:spPr>
          <a:xfrm>
            <a:off x="4832350" y="1152525"/>
            <a:ext cx="3999865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48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ur Titel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9"/>
          <p:cNvSpPr txBox="1"/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49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inspaltiger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0"/>
          <p:cNvSpPr txBox="1"/>
          <p:nvPr>
            <p:ph type="title"/>
          </p:nvPr>
        </p:nvSpPr>
        <p:spPr>
          <a:xfrm>
            <a:off x="311785" y="555625"/>
            <a:ext cx="2807970" cy="7556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2" name="Google Shape;32;p50"/>
          <p:cNvSpPr txBox="1"/>
          <p:nvPr>
            <p:ph idx="1" type="body"/>
          </p:nvPr>
        </p:nvSpPr>
        <p:spPr>
          <a:xfrm>
            <a:off x="311785" y="1389380"/>
            <a:ext cx="2807970" cy="317944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0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Hauptpunkt">
  <p:cSld name="MAIN_POI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1"/>
          <p:cNvSpPr txBox="1"/>
          <p:nvPr>
            <p:ph type="title"/>
          </p:nvPr>
        </p:nvSpPr>
        <p:spPr>
          <a:xfrm>
            <a:off x="490220" y="450215"/>
            <a:ext cx="6367780" cy="409067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6" name="Google Shape;36;p51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bschnittsÃ¼berschrift und -beschreibung">
  <p:cSld name="SECTION_TITLE_AND_DESCRIPTION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2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52"/>
          <p:cNvSpPr txBox="1"/>
          <p:nvPr>
            <p:ph type="title"/>
          </p:nvPr>
        </p:nvSpPr>
        <p:spPr>
          <a:xfrm>
            <a:off x="265430" y="1233170"/>
            <a:ext cx="4044950" cy="148209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0" name="Google Shape;40;p52"/>
          <p:cNvSpPr txBox="1"/>
          <p:nvPr>
            <p:ph idx="1" type="subTitle"/>
          </p:nvPr>
        </p:nvSpPr>
        <p:spPr>
          <a:xfrm>
            <a:off x="265430" y="2802890"/>
            <a:ext cx="4044950" cy="1235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1" name="Google Shape;41;p52"/>
          <p:cNvSpPr txBox="1"/>
          <p:nvPr>
            <p:ph idx="2" type="body"/>
          </p:nvPr>
        </p:nvSpPr>
        <p:spPr>
          <a:xfrm>
            <a:off x="4939665" y="723900"/>
            <a:ext cx="3837305" cy="369506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52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3"/>
          <p:cNvSpPr txBox="1"/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43"/>
          <p:cNvSpPr txBox="1"/>
          <p:nvPr>
            <p:ph idx="1" type="body"/>
          </p:nvPr>
        </p:nvSpPr>
        <p:spPr>
          <a:xfrm>
            <a:off x="311785" y="1152525"/>
            <a:ext cx="8520430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3"/>
          <p:cNvSpPr txBox="1"/>
          <p:nvPr>
            <p:ph idx="12" type="sldNum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gif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gif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gif"/><Relationship Id="rId4" Type="http://schemas.openxmlformats.org/officeDocument/2006/relationships/image" Target="../media/image1.gif"/><Relationship Id="rId5" Type="http://schemas.openxmlformats.org/officeDocument/2006/relationships/image" Target="../media/image3.gif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gif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gif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gif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gif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.gif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.gif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gif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.gif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.gif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gif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.gif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.gif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.gif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.gif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.gif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.gif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gif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.gif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.gif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.gif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.gif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.gif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.gif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.gif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.gif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gif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.gif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2.gif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.gif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2.gif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2.gif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.gif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2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2339722" y="3597638"/>
            <a:ext cx="3374400" cy="864300"/>
          </a:xfrm>
          <a:prstGeom prst="wedgeRoundRectCallout">
            <a:avLst>
              <a:gd fmla="val -70388" name="adj1"/>
              <a:gd fmla="val -4851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>
            <p:ph type="ctrTitle"/>
          </p:nvPr>
        </p:nvSpPr>
        <p:spPr>
          <a:xfrm>
            <a:off x="311785" y="744855"/>
            <a:ext cx="8520300" cy="205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Codespeicher</a:t>
            </a:r>
            <a:endParaRPr/>
          </a:p>
        </p:txBody>
      </p:sp>
      <p:sp>
        <p:nvSpPr>
          <p:cNvPr id="56" name="Google Shape;56;p1"/>
          <p:cNvSpPr txBox="1"/>
          <p:nvPr>
            <p:ph idx="1" type="subTitle"/>
          </p:nvPr>
        </p:nvSpPr>
        <p:spPr>
          <a:xfrm>
            <a:off x="311785" y="2834005"/>
            <a:ext cx="85203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ROM Funktionelles Blockdiagramm</a:t>
            </a:r>
            <a:endParaRPr/>
          </a:p>
        </p:txBody>
      </p:sp>
      <p:grpSp>
        <p:nvGrpSpPr>
          <p:cNvPr id="57" name="Google Shape;57;p1"/>
          <p:cNvGrpSpPr/>
          <p:nvPr/>
        </p:nvGrpSpPr>
        <p:grpSpPr>
          <a:xfrm>
            <a:off x="6142355" y="48260"/>
            <a:ext cx="2164580" cy="1659385"/>
            <a:chOff x="6142355" y="48260"/>
            <a:chExt cx="2164580" cy="1659385"/>
          </a:xfrm>
        </p:grpSpPr>
        <p:cxnSp>
          <p:nvCxnSpPr>
            <p:cNvPr id="58" name="Google Shape;58;p1"/>
            <p:cNvCxnSpPr/>
            <p:nvPr/>
          </p:nvCxnSpPr>
          <p:spPr>
            <a:xfrm>
              <a:off x="7860665" y="512445"/>
              <a:ext cx="0" cy="1195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9" name="Google Shape;59;p1"/>
            <p:cNvCxnSpPr>
              <a:stCxn id="60" idx="2"/>
            </p:cNvCxnSpPr>
            <p:nvPr/>
          </p:nvCxnSpPr>
          <p:spPr>
            <a:xfrm>
              <a:off x="7733395" y="511740"/>
              <a:ext cx="0" cy="1195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61" name="Google Shape;61;p1"/>
            <p:cNvGrpSpPr/>
            <p:nvPr/>
          </p:nvGrpSpPr>
          <p:grpSpPr>
            <a:xfrm>
              <a:off x="7478395" y="129540"/>
              <a:ext cx="510000" cy="383020"/>
              <a:chOff x="7478395" y="129540"/>
              <a:chExt cx="510000" cy="383020"/>
            </a:xfrm>
          </p:grpSpPr>
          <p:sp>
            <p:nvSpPr>
              <p:cNvPr id="60" name="Google Shape;60;p1"/>
              <p:cNvSpPr/>
              <p:nvPr/>
            </p:nvSpPr>
            <p:spPr>
              <a:xfrm>
                <a:off x="7478395" y="1295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2" name="Google Shape;62;p1"/>
              <p:cNvCxnSpPr>
                <a:endCxn id="63" idx="3"/>
              </p:cNvCxnSpPr>
              <p:nvPr/>
            </p:nvCxnSpPr>
            <p:spPr>
              <a:xfrm rot="10800000">
                <a:off x="7560895" y="273425"/>
                <a:ext cx="303600" cy="48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64" name="Google Shape;64;p1"/>
              <p:cNvSpPr/>
              <p:nvPr/>
            </p:nvSpPr>
            <p:spPr>
              <a:xfrm>
                <a:off x="7478395" y="1295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"/>
              <p:cNvSpPr/>
              <p:nvPr/>
            </p:nvSpPr>
            <p:spPr>
              <a:xfrm>
                <a:off x="7478395" y="2254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"/>
              <p:cNvSpPr/>
              <p:nvPr/>
            </p:nvSpPr>
            <p:spPr>
              <a:xfrm>
                <a:off x="7478395" y="3206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"/>
              <p:cNvSpPr/>
              <p:nvPr/>
            </p:nvSpPr>
            <p:spPr>
              <a:xfrm>
                <a:off x="7478395" y="4165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" name="Google Shape;67;p1"/>
              <p:cNvCxnSpPr>
                <a:endCxn id="64" idx="3"/>
              </p:cNvCxnSpPr>
              <p:nvPr/>
            </p:nvCxnSpPr>
            <p:spPr>
              <a:xfrm rot="10800000">
                <a:off x="7560895" y="177540"/>
                <a:ext cx="303600" cy="1440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" name="Google Shape;68;p1"/>
              <p:cNvCxnSpPr>
                <a:endCxn id="65" idx="3"/>
              </p:cNvCxnSpPr>
              <p:nvPr/>
            </p:nvCxnSpPr>
            <p:spPr>
              <a:xfrm flipH="1">
                <a:off x="7560895" y="320975"/>
                <a:ext cx="303600" cy="47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" name="Google Shape;69;p1"/>
              <p:cNvCxnSpPr/>
              <p:nvPr/>
            </p:nvCxnSpPr>
            <p:spPr>
              <a:xfrm flipH="1">
                <a:off x="7560875" y="321310"/>
                <a:ext cx="303600" cy="1422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" name="Google Shape;70;p1"/>
              <p:cNvCxnSpPr>
                <a:stCxn id="64" idx="3"/>
                <a:endCxn id="64" idx="1"/>
              </p:cNvCxnSpPr>
              <p:nvPr/>
            </p:nvCxnSpPr>
            <p:spPr>
              <a:xfrm rot="10800000">
                <a:off x="7478395" y="17754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71" name="Google Shape;71;p1"/>
              <p:cNvCxnSpPr>
                <a:stCxn id="63" idx="3"/>
                <a:endCxn id="63" idx="1"/>
              </p:cNvCxnSpPr>
              <p:nvPr/>
            </p:nvCxnSpPr>
            <p:spPr>
              <a:xfrm rot="10800000">
                <a:off x="7478395" y="27342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72" name="Google Shape;72;p1"/>
              <p:cNvCxnSpPr>
                <a:stCxn id="65" idx="3"/>
                <a:endCxn id="65" idx="1"/>
              </p:cNvCxnSpPr>
              <p:nvPr/>
            </p:nvCxnSpPr>
            <p:spPr>
              <a:xfrm rot="10800000">
                <a:off x="7478395" y="36867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73" name="Google Shape;73;p1"/>
              <p:cNvCxnSpPr>
                <a:stCxn id="66" idx="3"/>
                <a:endCxn id="66" idx="1"/>
              </p:cNvCxnSpPr>
              <p:nvPr/>
            </p:nvCxnSpPr>
            <p:spPr>
              <a:xfrm rot="10800000">
                <a:off x="7478395" y="46456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74" name="Google Shape;74;p1"/>
              <p:cNvCxnSpPr>
                <a:stCxn id="60" idx="3"/>
                <a:endCxn id="75" idx="2"/>
              </p:cNvCxnSpPr>
              <p:nvPr/>
            </p:nvCxnSpPr>
            <p:spPr>
              <a:xfrm flipH="1">
                <a:off x="7842895" y="320640"/>
                <a:ext cx="145500" cy="18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75" name="Google Shape;75;p1"/>
              <p:cNvSpPr/>
              <p:nvPr/>
            </p:nvSpPr>
            <p:spPr>
              <a:xfrm>
                <a:off x="7842885" y="306070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6" name="Google Shape;76;p1"/>
            <p:cNvGrpSpPr/>
            <p:nvPr/>
          </p:nvGrpSpPr>
          <p:grpSpPr>
            <a:xfrm>
              <a:off x="7478395" y="599440"/>
              <a:ext cx="510000" cy="383020"/>
              <a:chOff x="7478395" y="599440"/>
              <a:chExt cx="510000" cy="383020"/>
            </a:xfrm>
          </p:grpSpPr>
          <p:sp>
            <p:nvSpPr>
              <p:cNvPr id="77" name="Google Shape;77;p1"/>
              <p:cNvSpPr/>
              <p:nvPr/>
            </p:nvSpPr>
            <p:spPr>
              <a:xfrm>
                <a:off x="7478395" y="5994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8" name="Google Shape;78;p1"/>
              <p:cNvCxnSpPr>
                <a:endCxn id="79" idx="3"/>
              </p:cNvCxnSpPr>
              <p:nvPr/>
            </p:nvCxnSpPr>
            <p:spPr>
              <a:xfrm rot="10800000">
                <a:off x="7560895" y="743325"/>
                <a:ext cx="303600" cy="48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80" name="Google Shape;80;p1"/>
              <p:cNvSpPr/>
              <p:nvPr/>
            </p:nvSpPr>
            <p:spPr>
              <a:xfrm>
                <a:off x="7478395" y="5994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79;p1"/>
              <p:cNvSpPr/>
              <p:nvPr/>
            </p:nvSpPr>
            <p:spPr>
              <a:xfrm>
                <a:off x="7478395" y="6953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" name="Google Shape;81;p1"/>
              <p:cNvSpPr/>
              <p:nvPr/>
            </p:nvSpPr>
            <p:spPr>
              <a:xfrm>
                <a:off x="7478395" y="7905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" name="Google Shape;82;p1"/>
              <p:cNvSpPr/>
              <p:nvPr/>
            </p:nvSpPr>
            <p:spPr>
              <a:xfrm>
                <a:off x="7478395" y="8864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3" name="Google Shape;83;p1"/>
              <p:cNvCxnSpPr>
                <a:endCxn id="80" idx="3"/>
              </p:cNvCxnSpPr>
              <p:nvPr/>
            </p:nvCxnSpPr>
            <p:spPr>
              <a:xfrm rot="10800000">
                <a:off x="7560895" y="647440"/>
                <a:ext cx="303600" cy="1440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" name="Google Shape;84;p1"/>
              <p:cNvCxnSpPr>
                <a:endCxn id="81" idx="3"/>
              </p:cNvCxnSpPr>
              <p:nvPr/>
            </p:nvCxnSpPr>
            <p:spPr>
              <a:xfrm flipH="1">
                <a:off x="7560895" y="790875"/>
                <a:ext cx="303600" cy="47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" name="Google Shape;85;p1"/>
              <p:cNvCxnSpPr/>
              <p:nvPr/>
            </p:nvCxnSpPr>
            <p:spPr>
              <a:xfrm flipH="1">
                <a:off x="7560875" y="791210"/>
                <a:ext cx="303600" cy="1422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" name="Google Shape;86;p1"/>
              <p:cNvCxnSpPr>
                <a:stCxn id="80" idx="3"/>
                <a:endCxn id="80" idx="1"/>
              </p:cNvCxnSpPr>
              <p:nvPr/>
            </p:nvCxnSpPr>
            <p:spPr>
              <a:xfrm rot="10800000">
                <a:off x="7478395" y="64744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87" name="Google Shape;87;p1"/>
              <p:cNvCxnSpPr>
                <a:stCxn id="79" idx="3"/>
                <a:endCxn id="79" idx="1"/>
              </p:cNvCxnSpPr>
              <p:nvPr/>
            </p:nvCxnSpPr>
            <p:spPr>
              <a:xfrm rot="10800000">
                <a:off x="7478395" y="74332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88" name="Google Shape;88;p1"/>
              <p:cNvCxnSpPr>
                <a:stCxn id="81" idx="3"/>
                <a:endCxn id="81" idx="1"/>
              </p:cNvCxnSpPr>
              <p:nvPr/>
            </p:nvCxnSpPr>
            <p:spPr>
              <a:xfrm rot="10800000">
                <a:off x="7478395" y="83857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89" name="Google Shape;89;p1"/>
              <p:cNvCxnSpPr>
                <a:stCxn id="82" idx="3"/>
                <a:endCxn id="82" idx="1"/>
              </p:cNvCxnSpPr>
              <p:nvPr/>
            </p:nvCxnSpPr>
            <p:spPr>
              <a:xfrm rot="10800000">
                <a:off x="7478395" y="93446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90" name="Google Shape;90;p1"/>
              <p:cNvCxnSpPr>
                <a:stCxn id="77" idx="3"/>
                <a:endCxn id="91" idx="2"/>
              </p:cNvCxnSpPr>
              <p:nvPr/>
            </p:nvCxnSpPr>
            <p:spPr>
              <a:xfrm flipH="1">
                <a:off x="7842895" y="790540"/>
                <a:ext cx="145500" cy="2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91" name="Google Shape;91;p1"/>
              <p:cNvSpPr/>
              <p:nvPr/>
            </p:nvSpPr>
            <p:spPr>
              <a:xfrm>
                <a:off x="7842885" y="7766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2" name="Google Shape;92;p1"/>
            <p:cNvGrpSpPr/>
            <p:nvPr/>
          </p:nvGrpSpPr>
          <p:grpSpPr>
            <a:xfrm>
              <a:off x="7478395" y="1069340"/>
              <a:ext cx="510000" cy="383020"/>
              <a:chOff x="7478395" y="1069340"/>
              <a:chExt cx="510000" cy="383020"/>
            </a:xfrm>
          </p:grpSpPr>
          <p:sp>
            <p:nvSpPr>
              <p:cNvPr id="93" name="Google Shape;93;p1"/>
              <p:cNvSpPr/>
              <p:nvPr/>
            </p:nvSpPr>
            <p:spPr>
              <a:xfrm>
                <a:off x="7478395" y="10693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4" name="Google Shape;94;p1"/>
              <p:cNvCxnSpPr>
                <a:endCxn id="95" idx="3"/>
              </p:cNvCxnSpPr>
              <p:nvPr/>
            </p:nvCxnSpPr>
            <p:spPr>
              <a:xfrm rot="10800000">
                <a:off x="7560895" y="1213225"/>
                <a:ext cx="303600" cy="48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96" name="Google Shape;96;p1"/>
              <p:cNvSpPr/>
              <p:nvPr/>
            </p:nvSpPr>
            <p:spPr>
              <a:xfrm>
                <a:off x="7478395" y="10693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95;p1"/>
              <p:cNvSpPr/>
              <p:nvPr/>
            </p:nvSpPr>
            <p:spPr>
              <a:xfrm>
                <a:off x="7478395" y="11652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"/>
              <p:cNvSpPr/>
              <p:nvPr/>
            </p:nvSpPr>
            <p:spPr>
              <a:xfrm>
                <a:off x="7478395" y="126111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98;p1"/>
              <p:cNvSpPr/>
              <p:nvPr/>
            </p:nvSpPr>
            <p:spPr>
              <a:xfrm>
                <a:off x="7478395" y="13563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9" name="Google Shape;99;p1"/>
              <p:cNvCxnSpPr>
                <a:endCxn id="96" idx="3"/>
              </p:cNvCxnSpPr>
              <p:nvPr/>
            </p:nvCxnSpPr>
            <p:spPr>
              <a:xfrm rot="10800000">
                <a:off x="7560895" y="1117340"/>
                <a:ext cx="303600" cy="1440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" name="Google Shape;100;p1"/>
              <p:cNvCxnSpPr>
                <a:endCxn id="97" idx="3"/>
              </p:cNvCxnSpPr>
              <p:nvPr/>
            </p:nvCxnSpPr>
            <p:spPr>
              <a:xfrm flipH="1">
                <a:off x="7560895" y="1261410"/>
                <a:ext cx="303600" cy="47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" name="Google Shape;101;p1"/>
              <p:cNvCxnSpPr/>
              <p:nvPr/>
            </p:nvCxnSpPr>
            <p:spPr>
              <a:xfrm flipH="1">
                <a:off x="7560875" y="1261110"/>
                <a:ext cx="303600" cy="1422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" name="Google Shape;102;p1"/>
              <p:cNvCxnSpPr>
                <a:stCxn id="96" idx="3"/>
                <a:endCxn id="96" idx="1"/>
              </p:cNvCxnSpPr>
              <p:nvPr/>
            </p:nvCxnSpPr>
            <p:spPr>
              <a:xfrm rot="10800000">
                <a:off x="7478395" y="111734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03" name="Google Shape;103;p1"/>
              <p:cNvCxnSpPr>
                <a:stCxn id="95" idx="3"/>
                <a:endCxn id="95" idx="1"/>
              </p:cNvCxnSpPr>
              <p:nvPr/>
            </p:nvCxnSpPr>
            <p:spPr>
              <a:xfrm rot="10800000">
                <a:off x="7478395" y="121322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04" name="Google Shape;104;p1"/>
              <p:cNvCxnSpPr>
                <a:stCxn id="97" idx="3"/>
                <a:endCxn id="97" idx="1"/>
              </p:cNvCxnSpPr>
              <p:nvPr/>
            </p:nvCxnSpPr>
            <p:spPr>
              <a:xfrm rot="10800000">
                <a:off x="7478395" y="130911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05" name="Google Shape;105;p1"/>
              <p:cNvCxnSpPr>
                <a:stCxn id="98" idx="3"/>
                <a:endCxn id="98" idx="1"/>
              </p:cNvCxnSpPr>
              <p:nvPr/>
            </p:nvCxnSpPr>
            <p:spPr>
              <a:xfrm rot="10800000">
                <a:off x="7478395" y="140436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106" name="Google Shape;106;p1"/>
              <p:cNvCxnSpPr>
                <a:stCxn id="93" idx="3"/>
                <a:endCxn id="107" idx="2"/>
              </p:cNvCxnSpPr>
              <p:nvPr/>
            </p:nvCxnSpPr>
            <p:spPr>
              <a:xfrm flipH="1">
                <a:off x="7842895" y="1260440"/>
                <a:ext cx="145500" cy="2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107" name="Google Shape;107;p1"/>
              <p:cNvSpPr/>
              <p:nvPr/>
            </p:nvSpPr>
            <p:spPr>
              <a:xfrm>
                <a:off x="7842885" y="12465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08" name="Google Shape;108;p1"/>
            <p:cNvCxnSpPr/>
            <p:nvPr/>
          </p:nvCxnSpPr>
          <p:spPr>
            <a:xfrm>
              <a:off x="6982460" y="1450340"/>
              <a:ext cx="292200" cy="1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9" name="Google Shape;109;p1"/>
            <p:cNvCxnSpPr>
              <a:endCxn id="64" idx="1"/>
            </p:cNvCxnSpPr>
            <p:nvPr/>
          </p:nvCxnSpPr>
          <p:spPr>
            <a:xfrm flipH="1" rot="10800000">
              <a:off x="6979195" y="177540"/>
              <a:ext cx="499200" cy="168300"/>
            </a:xfrm>
            <a:prstGeom prst="bentConnector3">
              <a:avLst>
                <a:gd fmla="val 2323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0" name="Google Shape;110;p1"/>
            <p:cNvCxnSpPr>
              <a:endCxn id="63" idx="1"/>
            </p:cNvCxnSpPr>
            <p:nvPr/>
          </p:nvCxnSpPr>
          <p:spPr>
            <a:xfrm rot="-5400000">
              <a:off x="7094545" y="337175"/>
              <a:ext cx="447600" cy="320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1" name="Google Shape;111;p1"/>
            <p:cNvCxnSpPr>
              <a:stCxn id="65" idx="1"/>
            </p:cNvCxnSpPr>
            <p:nvPr/>
          </p:nvCxnSpPr>
          <p:spPr>
            <a:xfrm flipH="1">
              <a:off x="7210495" y="368675"/>
              <a:ext cx="267900" cy="734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" name="Google Shape;112;p1"/>
            <p:cNvCxnSpPr>
              <a:stCxn id="66" idx="1"/>
            </p:cNvCxnSpPr>
            <p:nvPr/>
          </p:nvCxnSpPr>
          <p:spPr>
            <a:xfrm flipH="1">
              <a:off x="7270795" y="464560"/>
              <a:ext cx="207600" cy="985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3" name="Google Shape;113;p1"/>
            <p:cNvCxnSpPr/>
            <p:nvPr/>
          </p:nvCxnSpPr>
          <p:spPr>
            <a:xfrm>
              <a:off x="6981825" y="721360"/>
              <a:ext cx="177900" cy="1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4" name="Google Shape;114;p1"/>
            <p:cNvCxnSpPr/>
            <p:nvPr/>
          </p:nvCxnSpPr>
          <p:spPr>
            <a:xfrm>
              <a:off x="6982460" y="1097915"/>
              <a:ext cx="226800" cy="1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115" name="Google Shape;115;p1"/>
            <p:cNvGrpSpPr/>
            <p:nvPr/>
          </p:nvGrpSpPr>
          <p:grpSpPr>
            <a:xfrm>
              <a:off x="6250305" y="129540"/>
              <a:ext cx="742255" cy="1322705"/>
              <a:chOff x="6250305" y="129540"/>
              <a:chExt cx="742255" cy="1322705"/>
            </a:xfrm>
          </p:grpSpPr>
          <p:grpSp>
            <p:nvGrpSpPr>
              <p:cNvPr id="116" name="Google Shape;116;p1"/>
              <p:cNvGrpSpPr/>
              <p:nvPr/>
            </p:nvGrpSpPr>
            <p:grpSpPr>
              <a:xfrm>
                <a:off x="6496105" y="130260"/>
                <a:ext cx="496455" cy="1321985"/>
                <a:chOff x="6496105" y="130260"/>
                <a:chExt cx="496455" cy="1321985"/>
              </a:xfrm>
            </p:grpSpPr>
            <p:grpSp>
              <p:nvGrpSpPr>
                <p:cNvPr id="117" name="Google Shape;117;p1"/>
                <p:cNvGrpSpPr/>
                <p:nvPr/>
              </p:nvGrpSpPr>
              <p:grpSpPr>
                <a:xfrm>
                  <a:off x="6496105" y="130260"/>
                  <a:ext cx="496455" cy="222165"/>
                  <a:chOff x="6496105" y="130260"/>
                  <a:chExt cx="496455" cy="222165"/>
                </a:xfrm>
              </p:grpSpPr>
              <p:grpSp>
                <p:nvGrpSpPr>
                  <p:cNvPr id="118" name="Google Shape;118;p1"/>
                  <p:cNvGrpSpPr/>
                  <p:nvPr/>
                </p:nvGrpSpPr>
                <p:grpSpPr>
                  <a:xfrm>
                    <a:off x="6496105" y="130260"/>
                    <a:ext cx="123710" cy="222165"/>
                    <a:chOff x="6496105" y="130260"/>
                    <a:chExt cx="123710" cy="222165"/>
                  </a:xfrm>
                </p:grpSpPr>
                <p:cxnSp>
                  <p:nvCxnSpPr>
                    <p:cNvPr id="119" name="Google Shape;119;p1"/>
                    <p:cNvCxnSpPr/>
                    <p:nvPr/>
                  </p:nvCxnSpPr>
                  <p:spPr>
                    <a:xfrm>
                      <a:off x="6515100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" name="Google Shape;120;p1"/>
                    <p:cNvCxnSpPr/>
                    <p:nvPr/>
                  </p:nvCxnSpPr>
                  <p:spPr>
                    <a:xfrm flipH="1" rot="10800000">
                      <a:off x="651573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" name="Google Shape;121;p1"/>
                    <p:cNvSpPr/>
                    <p:nvPr/>
                  </p:nvSpPr>
                  <p:spPr>
                    <a:xfrm>
                      <a:off x="650176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" name="Google Shape;122;p1"/>
                    <p:cNvSpPr/>
                    <p:nvPr/>
                  </p:nvSpPr>
                  <p:spPr>
                    <a:xfrm rot="10800000">
                      <a:off x="649610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" name="Google Shape;123;p1"/>
                    <p:cNvCxnSpPr>
                      <a:stCxn id="122" idx="4"/>
                    </p:cNvCxnSpPr>
                    <p:nvPr/>
                  </p:nvCxnSpPr>
                  <p:spPr>
                    <a:xfrm rot="10800000">
                      <a:off x="651170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4" name="Google Shape;124;p1"/>
                    <p:cNvCxnSpPr/>
                    <p:nvPr/>
                  </p:nvCxnSpPr>
                  <p:spPr>
                    <a:xfrm rot="10800000">
                      <a:off x="651644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" name="Google Shape;125;p1"/>
                    <p:cNvCxnSpPr/>
                    <p:nvPr/>
                  </p:nvCxnSpPr>
                  <p:spPr>
                    <a:xfrm rot="10800000">
                      <a:off x="660724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" name="Google Shape;126;p1"/>
                    <p:cNvSpPr/>
                    <p:nvPr/>
                  </p:nvSpPr>
                  <p:spPr>
                    <a:xfrm>
                      <a:off x="659701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7" name="Google Shape;127;p1"/>
                  <p:cNvGrpSpPr/>
                  <p:nvPr/>
                </p:nvGrpSpPr>
                <p:grpSpPr>
                  <a:xfrm>
                    <a:off x="6676445" y="130260"/>
                    <a:ext cx="123709" cy="222165"/>
                    <a:chOff x="6676445" y="130260"/>
                    <a:chExt cx="123709" cy="222165"/>
                  </a:xfrm>
                </p:grpSpPr>
                <p:cxnSp>
                  <p:nvCxnSpPr>
                    <p:cNvPr id="128" name="Google Shape;128;p1"/>
                    <p:cNvCxnSpPr/>
                    <p:nvPr/>
                  </p:nvCxnSpPr>
                  <p:spPr>
                    <a:xfrm>
                      <a:off x="669480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" name="Google Shape;129;p1"/>
                    <p:cNvCxnSpPr/>
                    <p:nvPr/>
                  </p:nvCxnSpPr>
                  <p:spPr>
                    <a:xfrm flipH="1" rot="10800000">
                      <a:off x="669607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" name="Google Shape;130;p1"/>
                    <p:cNvSpPr/>
                    <p:nvPr/>
                  </p:nvSpPr>
                  <p:spPr>
                    <a:xfrm>
                      <a:off x="668210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" name="Google Shape;131;p1"/>
                    <p:cNvSpPr/>
                    <p:nvPr/>
                  </p:nvSpPr>
                  <p:spPr>
                    <a:xfrm rot="10800000">
                      <a:off x="667644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2" name="Google Shape;132;p1"/>
                    <p:cNvCxnSpPr>
                      <a:stCxn id="131" idx="4"/>
                    </p:cNvCxnSpPr>
                    <p:nvPr/>
                  </p:nvCxnSpPr>
                  <p:spPr>
                    <a:xfrm rot="10800000">
                      <a:off x="669204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" name="Google Shape;133;p1"/>
                    <p:cNvCxnSpPr/>
                    <p:nvPr/>
                  </p:nvCxnSpPr>
                  <p:spPr>
                    <a:xfrm rot="10800000">
                      <a:off x="669678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" name="Google Shape;134;p1"/>
                    <p:cNvCxnSpPr/>
                    <p:nvPr/>
                  </p:nvCxnSpPr>
                  <p:spPr>
                    <a:xfrm rot="10800000">
                      <a:off x="678758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5" name="Google Shape;135;p1"/>
                    <p:cNvSpPr/>
                    <p:nvPr/>
                  </p:nvSpPr>
                  <p:spPr>
                    <a:xfrm>
                      <a:off x="677735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6" name="Google Shape;136;p1"/>
                  <p:cNvGrpSpPr/>
                  <p:nvPr/>
                </p:nvGrpSpPr>
                <p:grpSpPr>
                  <a:xfrm>
                    <a:off x="6868850" y="130260"/>
                    <a:ext cx="123710" cy="222165"/>
                    <a:chOff x="6868850" y="130260"/>
                    <a:chExt cx="123710" cy="222165"/>
                  </a:xfrm>
                </p:grpSpPr>
                <p:cxnSp>
                  <p:nvCxnSpPr>
                    <p:cNvPr id="137" name="Google Shape;137;p1"/>
                    <p:cNvCxnSpPr/>
                    <p:nvPr/>
                  </p:nvCxnSpPr>
                  <p:spPr>
                    <a:xfrm>
                      <a:off x="688784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" name="Google Shape;138;p1"/>
                    <p:cNvCxnSpPr/>
                    <p:nvPr/>
                  </p:nvCxnSpPr>
                  <p:spPr>
                    <a:xfrm flipH="1" rot="10800000">
                      <a:off x="6888480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9" name="Google Shape;139;p1"/>
                    <p:cNvSpPr/>
                    <p:nvPr/>
                  </p:nvSpPr>
                  <p:spPr>
                    <a:xfrm>
                      <a:off x="6874510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0" name="Google Shape;140;p1"/>
                    <p:cNvSpPr/>
                    <p:nvPr/>
                  </p:nvSpPr>
                  <p:spPr>
                    <a:xfrm rot="10800000">
                      <a:off x="6868850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" name="Google Shape;141;p1"/>
                    <p:cNvCxnSpPr>
                      <a:stCxn id="140" idx="4"/>
                    </p:cNvCxnSpPr>
                    <p:nvPr/>
                  </p:nvCxnSpPr>
                  <p:spPr>
                    <a:xfrm rot="10800000">
                      <a:off x="6884450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2" name="Google Shape;142;p1"/>
                    <p:cNvCxnSpPr/>
                    <p:nvPr/>
                  </p:nvCxnSpPr>
                  <p:spPr>
                    <a:xfrm rot="10800000">
                      <a:off x="6889185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3" name="Google Shape;143;p1"/>
                    <p:cNvCxnSpPr/>
                    <p:nvPr/>
                  </p:nvCxnSpPr>
                  <p:spPr>
                    <a:xfrm rot="10800000">
                      <a:off x="6979990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4" name="Google Shape;144;p1"/>
                    <p:cNvSpPr/>
                    <p:nvPr/>
                  </p:nvSpPr>
                  <p:spPr>
                    <a:xfrm>
                      <a:off x="6969760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5" name="Google Shape;145;p1"/>
                <p:cNvGrpSpPr/>
                <p:nvPr/>
              </p:nvGrpSpPr>
              <p:grpSpPr>
                <a:xfrm>
                  <a:off x="6496105" y="503005"/>
                  <a:ext cx="496455" cy="222165"/>
                  <a:chOff x="6496105" y="503005"/>
                  <a:chExt cx="496455" cy="222165"/>
                </a:xfrm>
              </p:grpSpPr>
              <p:grpSp>
                <p:nvGrpSpPr>
                  <p:cNvPr id="146" name="Google Shape;146;p1"/>
                  <p:cNvGrpSpPr/>
                  <p:nvPr/>
                </p:nvGrpSpPr>
                <p:grpSpPr>
                  <a:xfrm>
                    <a:off x="6496105" y="503005"/>
                    <a:ext cx="123710" cy="222165"/>
                    <a:chOff x="6496105" y="503005"/>
                    <a:chExt cx="123710" cy="222165"/>
                  </a:xfrm>
                </p:grpSpPr>
                <p:cxnSp>
                  <p:nvCxnSpPr>
                    <p:cNvPr id="147" name="Google Shape;147;p1"/>
                    <p:cNvCxnSpPr/>
                    <p:nvPr/>
                  </p:nvCxnSpPr>
                  <p:spPr>
                    <a:xfrm>
                      <a:off x="6515100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8" name="Google Shape;148;p1"/>
                    <p:cNvCxnSpPr/>
                    <p:nvPr/>
                  </p:nvCxnSpPr>
                  <p:spPr>
                    <a:xfrm flipH="1" rot="10800000">
                      <a:off x="651573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9" name="Google Shape;149;p1"/>
                    <p:cNvSpPr/>
                    <p:nvPr/>
                  </p:nvSpPr>
                  <p:spPr>
                    <a:xfrm>
                      <a:off x="650240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0" name="Google Shape;150;p1"/>
                    <p:cNvSpPr/>
                    <p:nvPr/>
                  </p:nvSpPr>
                  <p:spPr>
                    <a:xfrm rot="10800000">
                      <a:off x="649610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51" name="Google Shape;151;p1"/>
                    <p:cNvCxnSpPr>
                      <a:stCxn id="150" idx="4"/>
                    </p:cNvCxnSpPr>
                    <p:nvPr/>
                  </p:nvCxnSpPr>
                  <p:spPr>
                    <a:xfrm rot="10800000">
                      <a:off x="651170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52" name="Google Shape;152;p1"/>
                    <p:cNvCxnSpPr/>
                    <p:nvPr/>
                  </p:nvCxnSpPr>
                  <p:spPr>
                    <a:xfrm rot="10800000">
                      <a:off x="651644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53" name="Google Shape;153;p1"/>
                    <p:cNvCxnSpPr/>
                    <p:nvPr/>
                  </p:nvCxnSpPr>
                  <p:spPr>
                    <a:xfrm rot="10800000">
                      <a:off x="660724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54" name="Google Shape;154;p1"/>
                    <p:cNvSpPr/>
                    <p:nvPr/>
                  </p:nvSpPr>
                  <p:spPr>
                    <a:xfrm>
                      <a:off x="659701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5" name="Google Shape;155;p1"/>
                  <p:cNvGrpSpPr/>
                  <p:nvPr/>
                </p:nvGrpSpPr>
                <p:grpSpPr>
                  <a:xfrm>
                    <a:off x="6676445" y="503005"/>
                    <a:ext cx="123709" cy="222165"/>
                    <a:chOff x="6676445" y="503005"/>
                    <a:chExt cx="123709" cy="222165"/>
                  </a:xfrm>
                </p:grpSpPr>
                <p:cxnSp>
                  <p:nvCxnSpPr>
                    <p:cNvPr id="156" name="Google Shape;156;p1"/>
                    <p:cNvCxnSpPr/>
                    <p:nvPr/>
                  </p:nvCxnSpPr>
                  <p:spPr>
                    <a:xfrm>
                      <a:off x="669480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57" name="Google Shape;157;p1"/>
                    <p:cNvCxnSpPr/>
                    <p:nvPr/>
                  </p:nvCxnSpPr>
                  <p:spPr>
                    <a:xfrm flipH="1" rot="10800000">
                      <a:off x="669607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58" name="Google Shape;158;p1"/>
                    <p:cNvSpPr/>
                    <p:nvPr/>
                  </p:nvSpPr>
                  <p:spPr>
                    <a:xfrm>
                      <a:off x="6682105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9" name="Google Shape;159;p1"/>
                    <p:cNvSpPr/>
                    <p:nvPr/>
                  </p:nvSpPr>
                  <p:spPr>
                    <a:xfrm rot="10800000">
                      <a:off x="667644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60" name="Google Shape;160;p1"/>
                    <p:cNvCxnSpPr>
                      <a:stCxn id="159" idx="4"/>
                    </p:cNvCxnSpPr>
                    <p:nvPr/>
                  </p:nvCxnSpPr>
                  <p:spPr>
                    <a:xfrm rot="10800000">
                      <a:off x="669204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61" name="Google Shape;161;p1"/>
                    <p:cNvCxnSpPr/>
                    <p:nvPr/>
                  </p:nvCxnSpPr>
                  <p:spPr>
                    <a:xfrm rot="10800000">
                      <a:off x="669678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62" name="Google Shape;162;p1"/>
                    <p:cNvCxnSpPr/>
                    <p:nvPr/>
                  </p:nvCxnSpPr>
                  <p:spPr>
                    <a:xfrm rot="10800000">
                      <a:off x="678758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63" name="Google Shape;163;p1"/>
                    <p:cNvSpPr/>
                    <p:nvPr/>
                  </p:nvSpPr>
                  <p:spPr>
                    <a:xfrm>
                      <a:off x="677735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4" name="Google Shape;164;p1"/>
                  <p:cNvGrpSpPr/>
                  <p:nvPr/>
                </p:nvGrpSpPr>
                <p:grpSpPr>
                  <a:xfrm>
                    <a:off x="6868850" y="503005"/>
                    <a:ext cx="123710" cy="222165"/>
                    <a:chOff x="6868850" y="503005"/>
                    <a:chExt cx="123710" cy="222165"/>
                  </a:xfrm>
                </p:grpSpPr>
                <p:cxnSp>
                  <p:nvCxnSpPr>
                    <p:cNvPr id="165" name="Google Shape;165;p1"/>
                    <p:cNvCxnSpPr/>
                    <p:nvPr/>
                  </p:nvCxnSpPr>
                  <p:spPr>
                    <a:xfrm>
                      <a:off x="688784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66" name="Google Shape;166;p1"/>
                    <p:cNvCxnSpPr/>
                    <p:nvPr/>
                  </p:nvCxnSpPr>
                  <p:spPr>
                    <a:xfrm flipH="1" rot="10800000">
                      <a:off x="6888480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67" name="Google Shape;167;p1"/>
                    <p:cNvSpPr/>
                    <p:nvPr/>
                  </p:nvSpPr>
                  <p:spPr>
                    <a:xfrm>
                      <a:off x="687451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" name="Google Shape;168;p1"/>
                    <p:cNvSpPr/>
                    <p:nvPr/>
                  </p:nvSpPr>
                  <p:spPr>
                    <a:xfrm rot="10800000">
                      <a:off x="6868850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69" name="Google Shape;169;p1"/>
                    <p:cNvCxnSpPr>
                      <a:stCxn id="168" idx="4"/>
                    </p:cNvCxnSpPr>
                    <p:nvPr/>
                  </p:nvCxnSpPr>
                  <p:spPr>
                    <a:xfrm rot="10800000">
                      <a:off x="6884450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70" name="Google Shape;170;p1"/>
                    <p:cNvCxnSpPr/>
                    <p:nvPr/>
                  </p:nvCxnSpPr>
                  <p:spPr>
                    <a:xfrm rot="10800000">
                      <a:off x="6889185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71" name="Google Shape;171;p1"/>
                    <p:cNvCxnSpPr/>
                    <p:nvPr/>
                  </p:nvCxnSpPr>
                  <p:spPr>
                    <a:xfrm rot="10800000">
                      <a:off x="6979990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72" name="Google Shape;172;p1"/>
                    <p:cNvSpPr/>
                    <p:nvPr/>
                  </p:nvSpPr>
                  <p:spPr>
                    <a:xfrm>
                      <a:off x="6969760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73" name="Google Shape;173;p1"/>
                <p:cNvGrpSpPr/>
                <p:nvPr/>
              </p:nvGrpSpPr>
              <p:grpSpPr>
                <a:xfrm>
                  <a:off x="6496105" y="875750"/>
                  <a:ext cx="496455" cy="222165"/>
                  <a:chOff x="6496105" y="875750"/>
                  <a:chExt cx="496455" cy="222165"/>
                </a:xfrm>
              </p:grpSpPr>
              <p:grpSp>
                <p:nvGrpSpPr>
                  <p:cNvPr id="174" name="Google Shape;174;p1"/>
                  <p:cNvGrpSpPr/>
                  <p:nvPr/>
                </p:nvGrpSpPr>
                <p:grpSpPr>
                  <a:xfrm>
                    <a:off x="6496105" y="875750"/>
                    <a:ext cx="123710" cy="222165"/>
                    <a:chOff x="6496105" y="875750"/>
                    <a:chExt cx="123710" cy="222165"/>
                  </a:xfrm>
                </p:grpSpPr>
                <p:cxnSp>
                  <p:nvCxnSpPr>
                    <p:cNvPr id="175" name="Google Shape;175;p1"/>
                    <p:cNvCxnSpPr/>
                    <p:nvPr/>
                  </p:nvCxnSpPr>
                  <p:spPr>
                    <a:xfrm>
                      <a:off x="6515100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76" name="Google Shape;176;p1"/>
                    <p:cNvCxnSpPr/>
                    <p:nvPr/>
                  </p:nvCxnSpPr>
                  <p:spPr>
                    <a:xfrm flipH="1" rot="10800000">
                      <a:off x="651573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77" name="Google Shape;177;p1"/>
                    <p:cNvSpPr/>
                    <p:nvPr/>
                  </p:nvSpPr>
                  <p:spPr>
                    <a:xfrm>
                      <a:off x="650240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" name="Google Shape;178;p1"/>
                    <p:cNvSpPr/>
                    <p:nvPr/>
                  </p:nvSpPr>
                  <p:spPr>
                    <a:xfrm rot="10800000">
                      <a:off x="649610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79" name="Google Shape;179;p1"/>
                    <p:cNvCxnSpPr>
                      <a:stCxn id="178" idx="4"/>
                    </p:cNvCxnSpPr>
                    <p:nvPr/>
                  </p:nvCxnSpPr>
                  <p:spPr>
                    <a:xfrm rot="10800000">
                      <a:off x="651170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80" name="Google Shape;180;p1"/>
                    <p:cNvCxnSpPr/>
                    <p:nvPr/>
                  </p:nvCxnSpPr>
                  <p:spPr>
                    <a:xfrm rot="10800000">
                      <a:off x="651644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81" name="Google Shape;181;p1"/>
                    <p:cNvCxnSpPr/>
                    <p:nvPr/>
                  </p:nvCxnSpPr>
                  <p:spPr>
                    <a:xfrm rot="10800000">
                      <a:off x="660724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82" name="Google Shape;182;p1"/>
                    <p:cNvSpPr/>
                    <p:nvPr/>
                  </p:nvSpPr>
                  <p:spPr>
                    <a:xfrm>
                      <a:off x="659701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3" name="Google Shape;183;p1"/>
                  <p:cNvGrpSpPr/>
                  <p:nvPr/>
                </p:nvGrpSpPr>
                <p:grpSpPr>
                  <a:xfrm>
                    <a:off x="6676445" y="875750"/>
                    <a:ext cx="123709" cy="222165"/>
                    <a:chOff x="6676445" y="875750"/>
                    <a:chExt cx="123709" cy="222165"/>
                  </a:xfrm>
                </p:grpSpPr>
                <p:cxnSp>
                  <p:nvCxnSpPr>
                    <p:cNvPr id="184" name="Google Shape;184;p1"/>
                    <p:cNvCxnSpPr/>
                    <p:nvPr/>
                  </p:nvCxnSpPr>
                  <p:spPr>
                    <a:xfrm>
                      <a:off x="669480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85" name="Google Shape;185;p1"/>
                    <p:cNvCxnSpPr/>
                    <p:nvPr/>
                  </p:nvCxnSpPr>
                  <p:spPr>
                    <a:xfrm flipH="1" rot="10800000">
                      <a:off x="669607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86" name="Google Shape;186;p1"/>
                    <p:cNvSpPr/>
                    <p:nvPr/>
                  </p:nvSpPr>
                  <p:spPr>
                    <a:xfrm>
                      <a:off x="6682105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" name="Google Shape;187;p1"/>
                    <p:cNvSpPr/>
                    <p:nvPr/>
                  </p:nvSpPr>
                  <p:spPr>
                    <a:xfrm rot="10800000">
                      <a:off x="667644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88" name="Google Shape;188;p1"/>
                    <p:cNvCxnSpPr>
                      <a:stCxn id="187" idx="4"/>
                    </p:cNvCxnSpPr>
                    <p:nvPr/>
                  </p:nvCxnSpPr>
                  <p:spPr>
                    <a:xfrm rot="10800000">
                      <a:off x="669204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89" name="Google Shape;189;p1"/>
                    <p:cNvCxnSpPr/>
                    <p:nvPr/>
                  </p:nvCxnSpPr>
                  <p:spPr>
                    <a:xfrm rot="10800000">
                      <a:off x="669678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90" name="Google Shape;190;p1"/>
                    <p:cNvCxnSpPr/>
                    <p:nvPr/>
                  </p:nvCxnSpPr>
                  <p:spPr>
                    <a:xfrm rot="10800000">
                      <a:off x="678758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91" name="Google Shape;191;p1"/>
                    <p:cNvSpPr/>
                    <p:nvPr/>
                  </p:nvSpPr>
                  <p:spPr>
                    <a:xfrm>
                      <a:off x="677735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2" name="Google Shape;192;p1"/>
                  <p:cNvGrpSpPr/>
                  <p:nvPr/>
                </p:nvGrpSpPr>
                <p:grpSpPr>
                  <a:xfrm>
                    <a:off x="6868850" y="875750"/>
                    <a:ext cx="123710" cy="222165"/>
                    <a:chOff x="6868850" y="875750"/>
                    <a:chExt cx="123710" cy="222165"/>
                  </a:xfrm>
                </p:grpSpPr>
                <p:cxnSp>
                  <p:nvCxnSpPr>
                    <p:cNvPr id="193" name="Google Shape;193;p1"/>
                    <p:cNvCxnSpPr/>
                    <p:nvPr/>
                  </p:nvCxnSpPr>
                  <p:spPr>
                    <a:xfrm>
                      <a:off x="688784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94" name="Google Shape;194;p1"/>
                    <p:cNvCxnSpPr/>
                    <p:nvPr/>
                  </p:nvCxnSpPr>
                  <p:spPr>
                    <a:xfrm flipH="1" rot="10800000">
                      <a:off x="6888480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95" name="Google Shape;195;p1"/>
                    <p:cNvSpPr/>
                    <p:nvPr/>
                  </p:nvSpPr>
                  <p:spPr>
                    <a:xfrm>
                      <a:off x="687451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" name="Google Shape;196;p1"/>
                    <p:cNvSpPr/>
                    <p:nvPr/>
                  </p:nvSpPr>
                  <p:spPr>
                    <a:xfrm rot="10800000">
                      <a:off x="6868850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97" name="Google Shape;197;p1"/>
                    <p:cNvCxnSpPr>
                      <a:stCxn id="196" idx="4"/>
                    </p:cNvCxnSpPr>
                    <p:nvPr/>
                  </p:nvCxnSpPr>
                  <p:spPr>
                    <a:xfrm rot="10800000">
                      <a:off x="6884450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98" name="Google Shape;198;p1"/>
                    <p:cNvCxnSpPr/>
                    <p:nvPr/>
                  </p:nvCxnSpPr>
                  <p:spPr>
                    <a:xfrm rot="10800000">
                      <a:off x="6889185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99" name="Google Shape;199;p1"/>
                    <p:cNvCxnSpPr/>
                    <p:nvPr/>
                  </p:nvCxnSpPr>
                  <p:spPr>
                    <a:xfrm rot="10800000">
                      <a:off x="6979990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00" name="Google Shape;200;p1"/>
                    <p:cNvSpPr/>
                    <p:nvPr/>
                  </p:nvSpPr>
                  <p:spPr>
                    <a:xfrm>
                      <a:off x="6969760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01" name="Google Shape;201;p1"/>
                <p:cNvGrpSpPr/>
                <p:nvPr/>
              </p:nvGrpSpPr>
              <p:grpSpPr>
                <a:xfrm>
                  <a:off x="6496105" y="1230080"/>
                  <a:ext cx="496455" cy="222165"/>
                  <a:chOff x="6496105" y="1230080"/>
                  <a:chExt cx="496455" cy="222165"/>
                </a:xfrm>
              </p:grpSpPr>
              <p:grpSp>
                <p:nvGrpSpPr>
                  <p:cNvPr id="202" name="Google Shape;202;p1"/>
                  <p:cNvGrpSpPr/>
                  <p:nvPr/>
                </p:nvGrpSpPr>
                <p:grpSpPr>
                  <a:xfrm>
                    <a:off x="6496105" y="1230080"/>
                    <a:ext cx="123710" cy="222165"/>
                    <a:chOff x="6496105" y="1230080"/>
                    <a:chExt cx="123710" cy="222165"/>
                  </a:xfrm>
                </p:grpSpPr>
                <p:cxnSp>
                  <p:nvCxnSpPr>
                    <p:cNvPr id="203" name="Google Shape;203;p1"/>
                    <p:cNvCxnSpPr/>
                    <p:nvPr/>
                  </p:nvCxnSpPr>
                  <p:spPr>
                    <a:xfrm>
                      <a:off x="6515100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04" name="Google Shape;204;p1"/>
                    <p:cNvCxnSpPr/>
                    <p:nvPr/>
                  </p:nvCxnSpPr>
                  <p:spPr>
                    <a:xfrm flipH="1" rot="10800000">
                      <a:off x="651573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05" name="Google Shape;205;p1"/>
                    <p:cNvSpPr/>
                    <p:nvPr/>
                  </p:nvSpPr>
                  <p:spPr>
                    <a:xfrm>
                      <a:off x="650240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06" name="Google Shape;206;p1"/>
                    <p:cNvSpPr/>
                    <p:nvPr/>
                  </p:nvSpPr>
                  <p:spPr>
                    <a:xfrm rot="10800000">
                      <a:off x="649610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07" name="Google Shape;207;p1"/>
                    <p:cNvCxnSpPr>
                      <a:stCxn id="206" idx="4"/>
                    </p:cNvCxnSpPr>
                    <p:nvPr/>
                  </p:nvCxnSpPr>
                  <p:spPr>
                    <a:xfrm rot="10800000">
                      <a:off x="651170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08" name="Google Shape;208;p1"/>
                    <p:cNvCxnSpPr/>
                    <p:nvPr/>
                  </p:nvCxnSpPr>
                  <p:spPr>
                    <a:xfrm rot="10800000">
                      <a:off x="651644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09" name="Google Shape;209;p1"/>
                    <p:cNvCxnSpPr/>
                    <p:nvPr/>
                  </p:nvCxnSpPr>
                  <p:spPr>
                    <a:xfrm rot="10800000">
                      <a:off x="660724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10" name="Google Shape;210;p1"/>
                    <p:cNvSpPr/>
                    <p:nvPr/>
                  </p:nvSpPr>
                  <p:spPr>
                    <a:xfrm>
                      <a:off x="659701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11" name="Google Shape;211;p1"/>
                  <p:cNvGrpSpPr/>
                  <p:nvPr/>
                </p:nvGrpSpPr>
                <p:grpSpPr>
                  <a:xfrm>
                    <a:off x="6676445" y="1230080"/>
                    <a:ext cx="123709" cy="222165"/>
                    <a:chOff x="6676445" y="1230080"/>
                    <a:chExt cx="123709" cy="222165"/>
                  </a:xfrm>
                </p:grpSpPr>
                <p:cxnSp>
                  <p:nvCxnSpPr>
                    <p:cNvPr id="212" name="Google Shape;212;p1"/>
                    <p:cNvCxnSpPr/>
                    <p:nvPr/>
                  </p:nvCxnSpPr>
                  <p:spPr>
                    <a:xfrm>
                      <a:off x="669480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13" name="Google Shape;213;p1"/>
                    <p:cNvCxnSpPr/>
                    <p:nvPr/>
                  </p:nvCxnSpPr>
                  <p:spPr>
                    <a:xfrm flipH="1" rot="10800000">
                      <a:off x="669607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14" name="Google Shape;214;p1"/>
                    <p:cNvSpPr/>
                    <p:nvPr/>
                  </p:nvSpPr>
                  <p:spPr>
                    <a:xfrm>
                      <a:off x="6682105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15" name="Google Shape;215;p1"/>
                    <p:cNvSpPr/>
                    <p:nvPr/>
                  </p:nvSpPr>
                  <p:spPr>
                    <a:xfrm rot="10800000">
                      <a:off x="667644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16" name="Google Shape;216;p1"/>
                    <p:cNvCxnSpPr>
                      <a:stCxn id="215" idx="4"/>
                    </p:cNvCxnSpPr>
                    <p:nvPr/>
                  </p:nvCxnSpPr>
                  <p:spPr>
                    <a:xfrm rot="10800000">
                      <a:off x="669204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17" name="Google Shape;217;p1"/>
                    <p:cNvCxnSpPr/>
                    <p:nvPr/>
                  </p:nvCxnSpPr>
                  <p:spPr>
                    <a:xfrm rot="10800000">
                      <a:off x="669678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18" name="Google Shape;218;p1"/>
                    <p:cNvCxnSpPr/>
                    <p:nvPr/>
                  </p:nvCxnSpPr>
                  <p:spPr>
                    <a:xfrm rot="10800000">
                      <a:off x="678758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19" name="Google Shape;219;p1"/>
                    <p:cNvSpPr/>
                    <p:nvPr/>
                  </p:nvSpPr>
                  <p:spPr>
                    <a:xfrm>
                      <a:off x="677735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0" name="Google Shape;220;p1"/>
                  <p:cNvGrpSpPr/>
                  <p:nvPr/>
                </p:nvGrpSpPr>
                <p:grpSpPr>
                  <a:xfrm>
                    <a:off x="6868850" y="1230080"/>
                    <a:ext cx="123710" cy="222165"/>
                    <a:chOff x="6868850" y="1230080"/>
                    <a:chExt cx="123710" cy="222165"/>
                  </a:xfrm>
                </p:grpSpPr>
                <p:cxnSp>
                  <p:nvCxnSpPr>
                    <p:cNvPr id="221" name="Google Shape;221;p1"/>
                    <p:cNvCxnSpPr/>
                    <p:nvPr/>
                  </p:nvCxnSpPr>
                  <p:spPr>
                    <a:xfrm>
                      <a:off x="688784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22" name="Google Shape;222;p1"/>
                    <p:cNvCxnSpPr/>
                    <p:nvPr/>
                  </p:nvCxnSpPr>
                  <p:spPr>
                    <a:xfrm flipH="1" rot="10800000">
                      <a:off x="6888480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23" name="Google Shape;223;p1"/>
                    <p:cNvSpPr/>
                    <p:nvPr/>
                  </p:nvSpPr>
                  <p:spPr>
                    <a:xfrm>
                      <a:off x="687451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4" name="Google Shape;224;p1"/>
                    <p:cNvSpPr/>
                    <p:nvPr/>
                  </p:nvSpPr>
                  <p:spPr>
                    <a:xfrm rot="10800000">
                      <a:off x="6868850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25" name="Google Shape;225;p1"/>
                    <p:cNvCxnSpPr>
                      <a:stCxn id="224" idx="4"/>
                    </p:cNvCxnSpPr>
                    <p:nvPr/>
                  </p:nvCxnSpPr>
                  <p:spPr>
                    <a:xfrm rot="10800000">
                      <a:off x="6884450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26" name="Google Shape;226;p1"/>
                    <p:cNvCxnSpPr/>
                    <p:nvPr/>
                  </p:nvCxnSpPr>
                  <p:spPr>
                    <a:xfrm rot="10800000">
                      <a:off x="6889185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27" name="Google Shape;227;p1"/>
                    <p:cNvCxnSpPr/>
                    <p:nvPr/>
                  </p:nvCxnSpPr>
                  <p:spPr>
                    <a:xfrm rot="10800000">
                      <a:off x="6979990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28" name="Google Shape;228;p1"/>
                    <p:cNvSpPr/>
                    <p:nvPr/>
                  </p:nvSpPr>
                  <p:spPr>
                    <a:xfrm>
                      <a:off x="6969760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29" name="Google Shape;229;p1"/>
              <p:cNvGrpSpPr/>
              <p:nvPr/>
            </p:nvGrpSpPr>
            <p:grpSpPr>
              <a:xfrm>
                <a:off x="6250305" y="129540"/>
                <a:ext cx="650100" cy="165665"/>
                <a:chOff x="6250305" y="129540"/>
                <a:chExt cx="650100" cy="165665"/>
              </a:xfrm>
            </p:grpSpPr>
            <p:cxnSp>
              <p:nvCxnSpPr>
                <p:cNvPr id="230" name="Google Shape;230;p1"/>
                <p:cNvCxnSpPr/>
                <p:nvPr/>
              </p:nvCxnSpPr>
              <p:spPr>
                <a:xfrm>
                  <a:off x="6250305" y="129540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31" name="Google Shape;231;p1"/>
                <p:cNvCxnSpPr/>
                <p:nvPr/>
              </p:nvCxnSpPr>
              <p:spPr>
                <a:xfrm>
                  <a:off x="6250305" y="29400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32" name="Google Shape;232;p1"/>
              <p:cNvGrpSpPr/>
              <p:nvPr/>
            </p:nvGrpSpPr>
            <p:grpSpPr>
              <a:xfrm>
                <a:off x="6265545" y="500380"/>
                <a:ext cx="650100" cy="165665"/>
                <a:chOff x="6265545" y="500380"/>
                <a:chExt cx="650100" cy="165665"/>
              </a:xfrm>
            </p:grpSpPr>
            <p:cxnSp>
              <p:nvCxnSpPr>
                <p:cNvPr id="233" name="Google Shape;233;p1"/>
                <p:cNvCxnSpPr/>
                <p:nvPr/>
              </p:nvCxnSpPr>
              <p:spPr>
                <a:xfrm>
                  <a:off x="6265545" y="500380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34" name="Google Shape;234;p1"/>
                <p:cNvCxnSpPr/>
                <p:nvPr/>
              </p:nvCxnSpPr>
              <p:spPr>
                <a:xfrm>
                  <a:off x="6265545" y="66484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35" name="Google Shape;235;p1"/>
              <p:cNvGrpSpPr/>
              <p:nvPr/>
            </p:nvGrpSpPr>
            <p:grpSpPr>
              <a:xfrm>
                <a:off x="6265545" y="870585"/>
                <a:ext cx="650100" cy="166300"/>
                <a:chOff x="6265545" y="870585"/>
                <a:chExt cx="650100" cy="166300"/>
              </a:xfrm>
            </p:grpSpPr>
            <p:cxnSp>
              <p:nvCxnSpPr>
                <p:cNvPr id="236" name="Google Shape;236;p1"/>
                <p:cNvCxnSpPr/>
                <p:nvPr/>
              </p:nvCxnSpPr>
              <p:spPr>
                <a:xfrm>
                  <a:off x="6265545" y="87058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37" name="Google Shape;237;p1"/>
                <p:cNvCxnSpPr/>
                <p:nvPr/>
              </p:nvCxnSpPr>
              <p:spPr>
                <a:xfrm>
                  <a:off x="6265545" y="103568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38" name="Google Shape;238;p1"/>
              <p:cNvGrpSpPr/>
              <p:nvPr/>
            </p:nvGrpSpPr>
            <p:grpSpPr>
              <a:xfrm>
                <a:off x="6250305" y="1223645"/>
                <a:ext cx="650100" cy="166300"/>
                <a:chOff x="6250305" y="1223645"/>
                <a:chExt cx="650100" cy="166300"/>
              </a:xfrm>
            </p:grpSpPr>
            <p:cxnSp>
              <p:nvCxnSpPr>
                <p:cNvPr id="239" name="Google Shape;239;p1"/>
                <p:cNvCxnSpPr/>
                <p:nvPr/>
              </p:nvCxnSpPr>
              <p:spPr>
                <a:xfrm>
                  <a:off x="6250305" y="122364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40" name="Google Shape;240;p1"/>
                <p:cNvCxnSpPr/>
                <p:nvPr/>
              </p:nvCxnSpPr>
              <p:spPr>
                <a:xfrm>
                  <a:off x="6250305" y="138874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241" name="Google Shape;241;p1"/>
            <p:cNvSpPr txBox="1"/>
            <p:nvPr/>
          </p:nvSpPr>
          <p:spPr>
            <a:xfrm>
              <a:off x="6153150" y="48260"/>
              <a:ext cx="97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 txBox="1"/>
            <p:nvPr/>
          </p:nvSpPr>
          <p:spPr>
            <a:xfrm>
              <a:off x="6173470" y="42164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"/>
            <p:cNvSpPr txBox="1"/>
            <p:nvPr/>
          </p:nvSpPr>
          <p:spPr>
            <a:xfrm>
              <a:off x="6160770" y="79565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"/>
            <p:cNvSpPr txBox="1"/>
            <p:nvPr/>
          </p:nvSpPr>
          <p:spPr>
            <a:xfrm>
              <a:off x="6145530" y="1150620"/>
              <a:ext cx="1473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 txBox="1"/>
            <p:nvPr/>
          </p:nvSpPr>
          <p:spPr>
            <a:xfrm>
              <a:off x="6160770" y="2209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"/>
            <p:cNvSpPr txBox="1"/>
            <p:nvPr/>
          </p:nvSpPr>
          <p:spPr>
            <a:xfrm>
              <a:off x="6173470" y="5892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"/>
            <p:cNvSpPr txBox="1"/>
            <p:nvPr/>
          </p:nvSpPr>
          <p:spPr>
            <a:xfrm>
              <a:off x="6160770" y="9575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"/>
            <p:cNvSpPr txBox="1"/>
            <p:nvPr/>
          </p:nvSpPr>
          <p:spPr>
            <a:xfrm>
              <a:off x="6142355" y="131254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49" name="Google Shape;249;p1"/>
            <p:cNvGrpSpPr/>
            <p:nvPr/>
          </p:nvGrpSpPr>
          <p:grpSpPr>
            <a:xfrm>
              <a:off x="7988335" y="245745"/>
              <a:ext cx="318600" cy="1090400"/>
              <a:chOff x="7988335" y="245745"/>
              <a:chExt cx="318600" cy="1090400"/>
            </a:xfrm>
          </p:grpSpPr>
          <p:grpSp>
            <p:nvGrpSpPr>
              <p:cNvPr id="250" name="Google Shape;250;p1"/>
              <p:cNvGrpSpPr/>
              <p:nvPr/>
            </p:nvGrpSpPr>
            <p:grpSpPr>
              <a:xfrm>
                <a:off x="7988395" y="245745"/>
                <a:ext cx="318540" cy="150600"/>
                <a:chOff x="7988395" y="245745"/>
                <a:chExt cx="318540" cy="150600"/>
              </a:xfrm>
            </p:grpSpPr>
            <p:sp>
              <p:nvSpPr>
                <p:cNvPr id="251" name="Google Shape;251;p1"/>
                <p:cNvSpPr/>
                <p:nvPr/>
              </p:nvSpPr>
              <p:spPr>
                <a:xfrm>
                  <a:off x="8103235" y="2457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52" name="Google Shape;252;p1"/>
                <p:cNvCxnSpPr>
                  <a:stCxn id="60" idx="3"/>
                  <a:endCxn id="251" idx="2"/>
                </p:cNvCxnSpPr>
                <p:nvPr/>
              </p:nvCxnSpPr>
              <p:spPr>
                <a:xfrm>
                  <a:off x="7988395" y="320640"/>
                  <a:ext cx="114900" cy="3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53" name="Google Shape;253;p1"/>
                <p:cNvCxnSpPr>
                  <a:stCxn id="251" idx="1"/>
                  <a:endCxn id="251" idx="5"/>
                </p:cNvCxnSpPr>
                <p:nvPr/>
              </p:nvCxnSpPr>
              <p:spPr>
                <a:xfrm>
                  <a:off x="8133066" y="2678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54" name="Google Shape;254;p1"/>
                <p:cNvCxnSpPr>
                  <a:stCxn id="251" idx="7"/>
                  <a:endCxn id="251" idx="3"/>
                </p:cNvCxnSpPr>
                <p:nvPr/>
              </p:nvCxnSpPr>
              <p:spPr>
                <a:xfrm flipH="1">
                  <a:off x="8133104" y="2678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55" name="Google Shape;255;p1"/>
              <p:cNvGrpSpPr/>
              <p:nvPr/>
            </p:nvGrpSpPr>
            <p:grpSpPr>
              <a:xfrm>
                <a:off x="7988335" y="715645"/>
                <a:ext cx="318600" cy="150600"/>
                <a:chOff x="7988335" y="715645"/>
                <a:chExt cx="318600" cy="150600"/>
              </a:xfrm>
            </p:grpSpPr>
            <p:sp>
              <p:nvSpPr>
                <p:cNvPr id="256" name="Google Shape;256;p1"/>
                <p:cNvSpPr/>
                <p:nvPr/>
              </p:nvSpPr>
              <p:spPr>
                <a:xfrm>
                  <a:off x="8103235" y="7156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57" name="Google Shape;257;p1"/>
                <p:cNvCxnSpPr>
                  <a:endCxn id="256" idx="2"/>
                </p:cNvCxnSpPr>
                <p:nvPr/>
              </p:nvCxnSpPr>
              <p:spPr>
                <a:xfrm>
                  <a:off x="7988335" y="790945"/>
                  <a:ext cx="114900" cy="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58" name="Google Shape;258;p1"/>
                <p:cNvCxnSpPr>
                  <a:stCxn id="256" idx="1"/>
                  <a:endCxn id="256" idx="5"/>
                </p:cNvCxnSpPr>
                <p:nvPr/>
              </p:nvCxnSpPr>
              <p:spPr>
                <a:xfrm>
                  <a:off x="8133066" y="7377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59" name="Google Shape;259;p1"/>
                <p:cNvCxnSpPr>
                  <a:stCxn id="256" idx="7"/>
                  <a:endCxn id="256" idx="3"/>
                </p:cNvCxnSpPr>
                <p:nvPr/>
              </p:nvCxnSpPr>
              <p:spPr>
                <a:xfrm flipH="1">
                  <a:off x="8133104" y="7377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60" name="Google Shape;260;p1"/>
              <p:cNvGrpSpPr/>
              <p:nvPr/>
            </p:nvGrpSpPr>
            <p:grpSpPr>
              <a:xfrm>
                <a:off x="7988335" y="1185545"/>
                <a:ext cx="318600" cy="150600"/>
                <a:chOff x="7988335" y="1185545"/>
                <a:chExt cx="318600" cy="150600"/>
              </a:xfrm>
            </p:grpSpPr>
            <p:sp>
              <p:nvSpPr>
                <p:cNvPr id="261" name="Google Shape;261;p1"/>
                <p:cNvSpPr/>
                <p:nvPr/>
              </p:nvSpPr>
              <p:spPr>
                <a:xfrm>
                  <a:off x="8103235" y="11855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62" name="Google Shape;262;p1"/>
                <p:cNvCxnSpPr>
                  <a:endCxn id="261" idx="2"/>
                </p:cNvCxnSpPr>
                <p:nvPr/>
              </p:nvCxnSpPr>
              <p:spPr>
                <a:xfrm>
                  <a:off x="7988335" y="1260845"/>
                  <a:ext cx="114900" cy="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63" name="Google Shape;263;p1"/>
                <p:cNvCxnSpPr>
                  <a:stCxn id="261" idx="1"/>
                  <a:endCxn id="261" idx="5"/>
                </p:cNvCxnSpPr>
                <p:nvPr/>
              </p:nvCxnSpPr>
              <p:spPr>
                <a:xfrm>
                  <a:off x="8133066" y="12076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64" name="Google Shape;264;p1"/>
                <p:cNvCxnSpPr>
                  <a:stCxn id="261" idx="7"/>
                  <a:endCxn id="261" idx="3"/>
                </p:cNvCxnSpPr>
                <p:nvPr/>
              </p:nvCxnSpPr>
              <p:spPr>
                <a:xfrm flipH="1">
                  <a:off x="8133104" y="12076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</p:grpSp>
      <p:pic>
        <p:nvPicPr>
          <p:cNvPr id="265" name="Google Shape;26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5774" y="3142486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46" name="Shape 2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7" name="Google Shape;2047;g6d02bfda05_1_6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8" name="Google Shape;2048;g6d02bfda05_1_6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9" name="Google Shape;2049;g6d02bfda05_1_6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50" name="Google Shape;2050;g6d02bfda05_1_6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51" name="Google Shape;2051;g6d02bfda05_1_6"/>
          <p:cNvCxnSpPr>
            <a:stCxn id="2052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53" name="Google Shape;2053;g6d02bfda05_1_6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4" name="Google Shape;2054;g6d02bfda05_1_6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55" name="Google Shape;2055;g6d02bfda05_1_6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2052" name="Google Shape;2052;g6d02bfda05_1_6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56" name="Google Shape;2056;g6d02bfda05_1_6"/>
            <p:cNvCxnSpPr>
              <a:endCxn id="2057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058" name="Google Shape;2058;g6d02bfda05_1_6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7" name="Google Shape;2057;g6d02bfda05_1_6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9" name="Google Shape;2059;g6d02bfda05_1_6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0" name="Google Shape;2060;g6d02bfda05_1_6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61" name="Google Shape;2061;g6d02bfda05_1_6"/>
            <p:cNvCxnSpPr>
              <a:endCxn id="2058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62" name="Google Shape;2062;g6d02bfda05_1_6"/>
            <p:cNvCxnSpPr>
              <a:endCxn id="2059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63" name="Google Shape;2063;g6d02bfda05_1_6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64" name="Google Shape;2064;g6d02bfda05_1_6"/>
            <p:cNvCxnSpPr>
              <a:stCxn id="2058" idx="3"/>
              <a:endCxn id="2058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65" name="Google Shape;2065;g6d02bfda05_1_6"/>
            <p:cNvCxnSpPr>
              <a:stCxn id="2057" idx="3"/>
              <a:endCxn id="2057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66" name="Google Shape;2066;g6d02bfda05_1_6"/>
            <p:cNvCxnSpPr>
              <a:stCxn id="2059" idx="3"/>
              <a:endCxn id="2059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67" name="Google Shape;2067;g6d02bfda05_1_6"/>
            <p:cNvCxnSpPr>
              <a:stCxn id="2060" idx="3"/>
              <a:endCxn id="2060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68" name="Google Shape;2068;g6d02bfda05_1_6"/>
            <p:cNvCxnSpPr>
              <a:stCxn id="2052" idx="3"/>
              <a:endCxn id="2069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069" name="Google Shape;2069;g6d02bfda05_1_6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70" name="Google Shape;2070;g6d02bfda05_1_6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2071" name="Google Shape;2071;g6d02bfda05_1_6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72" name="Google Shape;2072;g6d02bfda05_1_6"/>
            <p:cNvCxnSpPr>
              <a:endCxn id="2073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074" name="Google Shape;2074;g6d02bfda05_1_6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3" name="Google Shape;2073;g6d02bfda05_1_6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5" name="Google Shape;2075;g6d02bfda05_1_6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6" name="Google Shape;2076;g6d02bfda05_1_6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77" name="Google Shape;2077;g6d02bfda05_1_6"/>
            <p:cNvCxnSpPr>
              <a:endCxn id="2074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78" name="Google Shape;2078;g6d02bfda05_1_6"/>
            <p:cNvCxnSpPr>
              <a:endCxn id="2075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79" name="Google Shape;2079;g6d02bfda05_1_6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80" name="Google Shape;2080;g6d02bfda05_1_6"/>
            <p:cNvCxnSpPr>
              <a:stCxn id="2074" idx="3"/>
              <a:endCxn id="2074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81" name="Google Shape;2081;g6d02bfda05_1_6"/>
            <p:cNvCxnSpPr>
              <a:stCxn id="2073" idx="3"/>
              <a:endCxn id="2073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82" name="Google Shape;2082;g6d02bfda05_1_6"/>
            <p:cNvCxnSpPr>
              <a:stCxn id="2075" idx="3"/>
              <a:endCxn id="2075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83" name="Google Shape;2083;g6d02bfda05_1_6"/>
            <p:cNvCxnSpPr>
              <a:stCxn id="2076" idx="3"/>
              <a:endCxn id="2076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84" name="Google Shape;2084;g6d02bfda05_1_6"/>
            <p:cNvCxnSpPr>
              <a:stCxn id="2071" idx="3"/>
              <a:endCxn id="2085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085" name="Google Shape;2085;g6d02bfda05_1_6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86" name="Google Shape;2086;g6d02bfda05_1_6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2087" name="Google Shape;2087;g6d02bfda05_1_6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88" name="Google Shape;2088;g6d02bfda05_1_6"/>
            <p:cNvCxnSpPr>
              <a:endCxn id="2089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090" name="Google Shape;2090;g6d02bfda05_1_6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9" name="Google Shape;2089;g6d02bfda05_1_6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1" name="Google Shape;2091;g6d02bfda05_1_6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2" name="Google Shape;2092;g6d02bfda05_1_6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93" name="Google Shape;2093;g6d02bfda05_1_6"/>
            <p:cNvCxnSpPr>
              <a:endCxn id="2090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94" name="Google Shape;2094;g6d02bfda05_1_6"/>
            <p:cNvCxnSpPr>
              <a:endCxn id="2091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95" name="Google Shape;2095;g6d02bfda05_1_6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96" name="Google Shape;2096;g6d02bfda05_1_6"/>
            <p:cNvCxnSpPr>
              <a:stCxn id="2090" idx="3"/>
              <a:endCxn id="2090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97" name="Google Shape;2097;g6d02bfda05_1_6"/>
            <p:cNvCxnSpPr>
              <a:stCxn id="2089" idx="3"/>
              <a:endCxn id="2089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98" name="Google Shape;2098;g6d02bfda05_1_6"/>
            <p:cNvCxnSpPr>
              <a:stCxn id="2091" idx="3"/>
              <a:endCxn id="2091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099" name="Google Shape;2099;g6d02bfda05_1_6"/>
            <p:cNvCxnSpPr>
              <a:stCxn id="2092" idx="3"/>
              <a:endCxn id="2092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100" name="Google Shape;2100;g6d02bfda05_1_6"/>
            <p:cNvCxnSpPr>
              <a:stCxn id="2087" idx="3"/>
              <a:endCxn id="2101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101" name="Google Shape;2101;g6d02bfda05_1_6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02" name="Google Shape;2102;g6d02bfda05_1_6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2103" name="Google Shape;2103;g6d02bfda05_1_6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04" name="Google Shape;2104;g6d02bfda05_1_6"/>
            <p:cNvCxnSpPr>
              <a:endCxn id="2058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05" name="Google Shape;2105;g6d02bfda05_1_6"/>
            <p:cNvCxnSpPr>
              <a:endCxn id="2057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06" name="Google Shape;2106;g6d02bfda05_1_6"/>
            <p:cNvCxnSpPr>
              <a:stCxn id="2059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07" name="Google Shape;2107;g6d02bfda05_1_6"/>
            <p:cNvCxnSpPr>
              <a:stCxn id="2060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08" name="Google Shape;2108;g6d02bfda05_1_6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09" name="Google Shape;2109;g6d02bfda05_1_6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110" name="Google Shape;2110;g6d02bfda05_1_6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1" name="Google Shape;2111;g6d02bfda05_1_6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2" name="Google Shape;2112;g6d02bfda05_1_6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3" name="Google Shape;2113;g6d02bfda05_1_6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4" name="Google Shape;2114;g6d02bfda05_1_6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5" name="Google Shape;2115;g6d02bfda05_1_6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6" name="Google Shape;2116;g6d02bfda05_1_6"/>
          <p:cNvSpPr txBox="1"/>
          <p:nvPr/>
        </p:nvSpPr>
        <p:spPr>
          <a:xfrm>
            <a:off x="2256946" y="2627949"/>
            <a:ext cx="4041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de-DE" sz="3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1" i="0" sz="3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7" name="Google Shape;2117;g6d02bfda05_1_6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18" name="Google Shape;2118;g6d02bfda05_1_6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2119" name="Google Shape;2119;g6d02bfda05_1_6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2120" name="Google Shape;2120;g6d02bfda05_1_6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121" name="Google Shape;2121;g6d02bfda05_1_6"/>
              <p:cNvCxnSpPr>
                <a:stCxn id="2052" idx="3"/>
                <a:endCxn id="2120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2" name="Google Shape;2122;g6d02bfda05_1_6"/>
              <p:cNvCxnSpPr>
                <a:stCxn id="2120" idx="1"/>
                <a:endCxn id="2120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3" name="Google Shape;2123;g6d02bfda05_1_6"/>
              <p:cNvCxnSpPr>
                <a:stCxn id="2120" idx="7"/>
                <a:endCxn id="2120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124" name="Google Shape;2124;g6d02bfda05_1_6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2125" name="Google Shape;2125;g6d02bfda05_1_6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126" name="Google Shape;2126;g6d02bfda05_1_6"/>
              <p:cNvCxnSpPr>
                <a:endCxn id="2125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7" name="Google Shape;2127;g6d02bfda05_1_6"/>
              <p:cNvCxnSpPr>
                <a:stCxn id="2125" idx="1"/>
                <a:endCxn id="2125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8" name="Google Shape;2128;g6d02bfda05_1_6"/>
              <p:cNvCxnSpPr>
                <a:stCxn id="2125" idx="7"/>
                <a:endCxn id="2125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129" name="Google Shape;2129;g6d02bfda05_1_6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2130" name="Google Shape;2130;g6d02bfda05_1_6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131" name="Google Shape;2131;g6d02bfda05_1_6"/>
              <p:cNvCxnSpPr>
                <a:endCxn id="2130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2" name="Google Shape;2132;g6d02bfda05_1_6"/>
              <p:cNvCxnSpPr>
                <a:stCxn id="2130" idx="1"/>
                <a:endCxn id="2130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3" name="Google Shape;2133;g6d02bfda05_1_6"/>
              <p:cNvCxnSpPr>
                <a:stCxn id="2130" idx="7"/>
                <a:endCxn id="2130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134" name="Google Shape;2134;g6d02bfda05_1_6"/>
          <p:cNvSpPr/>
          <p:nvPr/>
        </p:nvSpPr>
        <p:spPr>
          <a:xfrm>
            <a:off x="0" y="299085"/>
            <a:ext cx="2126700" cy="21267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Elektronische Schalter</a:t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5" name="Google Shape;2135;g6d02bfda05_1_6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36" name="Google Shape;2136;g6d02bfda05_1_6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2137" name="Google Shape;2137;g6d02bfda05_1_6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2138" name="Google Shape;2138;g6d02bfda05_1_6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2139" name="Google Shape;2139;g6d02bfda05_1_6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2140" name="Google Shape;2140;g6d02bfda05_1_6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41" name="Google Shape;2141;g6d02bfda05_1_6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42" name="Google Shape;2142;g6d02bfda05_1_6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43" name="Google Shape;2143;g6d02bfda05_1_6"/>
                  <p:cNvCxnSpPr>
                    <a:stCxn id="2142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44" name="Google Shape;2144;g6d02bfda05_1_6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45" name="Google Shape;2145;g6d02bfda05_1_6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46" name="Google Shape;2146;g6d02bfda05_1_6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47" name="Google Shape;2147;g6d02bfda05_1_6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2148" name="Google Shape;2148;g6d02bfda05_1_6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49" name="Google Shape;2149;g6d02bfda05_1_6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50" name="Google Shape;2150;g6d02bfda05_1_6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51" name="Google Shape;2151;g6d02bfda05_1_6"/>
                  <p:cNvCxnSpPr>
                    <a:stCxn id="2150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52" name="Google Shape;2152;g6d02bfda05_1_6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53" name="Google Shape;2153;g6d02bfda05_1_6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54" name="Google Shape;2154;g6d02bfda05_1_6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55" name="Google Shape;2155;g6d02bfda05_1_6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2156" name="Google Shape;2156;g6d02bfda05_1_6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57" name="Google Shape;2157;g6d02bfda05_1_6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58" name="Google Shape;2158;g6d02bfda05_1_6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59" name="Google Shape;2159;g6d02bfda05_1_6"/>
                  <p:cNvCxnSpPr>
                    <a:stCxn id="2158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60" name="Google Shape;2160;g6d02bfda05_1_6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61" name="Google Shape;2161;g6d02bfda05_1_6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62" name="Google Shape;2162;g6d02bfda05_1_6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163" name="Google Shape;2163;g6d02bfda05_1_6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2164" name="Google Shape;2164;g6d02bfda05_1_6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2165" name="Google Shape;2165;g6d02bfda05_1_6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66" name="Google Shape;2166;g6d02bfda05_1_6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67" name="Google Shape;2167;g6d02bfda05_1_6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68" name="Google Shape;2168;g6d02bfda05_1_6"/>
                  <p:cNvCxnSpPr>
                    <a:stCxn id="2167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69" name="Google Shape;2169;g6d02bfda05_1_6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70" name="Google Shape;2170;g6d02bfda05_1_6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71" name="Google Shape;2171;g6d02bfda05_1_6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72" name="Google Shape;2172;g6d02bfda05_1_6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2173" name="Google Shape;2173;g6d02bfda05_1_6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74" name="Google Shape;2174;g6d02bfda05_1_6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75" name="Google Shape;2175;g6d02bfda05_1_6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76" name="Google Shape;2176;g6d02bfda05_1_6"/>
                  <p:cNvCxnSpPr>
                    <a:stCxn id="2175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77" name="Google Shape;2177;g6d02bfda05_1_6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78" name="Google Shape;2178;g6d02bfda05_1_6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79" name="Google Shape;2179;g6d02bfda05_1_6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80" name="Google Shape;2180;g6d02bfda05_1_6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2181" name="Google Shape;2181;g6d02bfda05_1_6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82" name="Google Shape;2182;g6d02bfda05_1_6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83" name="Google Shape;2183;g6d02bfda05_1_6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84" name="Google Shape;2184;g6d02bfda05_1_6"/>
                  <p:cNvCxnSpPr>
                    <a:stCxn id="2183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85" name="Google Shape;2185;g6d02bfda05_1_6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86" name="Google Shape;2186;g6d02bfda05_1_6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87" name="Google Shape;2187;g6d02bfda05_1_6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188" name="Google Shape;2188;g6d02bfda05_1_6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2189" name="Google Shape;2189;g6d02bfda05_1_6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2190" name="Google Shape;2190;g6d02bfda05_1_6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91" name="Google Shape;2191;g6d02bfda05_1_6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92" name="Google Shape;2192;g6d02bfda05_1_6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93" name="Google Shape;2193;g6d02bfda05_1_6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94" name="Google Shape;2194;g6d02bfda05_1_6"/>
                  <p:cNvCxnSpPr>
                    <a:stCxn id="2193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95" name="Google Shape;2195;g6d02bfda05_1_6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196" name="Google Shape;2196;g6d02bfda05_1_6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197" name="Google Shape;2197;g6d02bfda05_1_6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98" name="Google Shape;2198;g6d02bfda05_1_6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2199" name="Google Shape;2199;g6d02bfda05_1_6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lt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00" name="Google Shape;2200;g6d02bfda05_1_6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201" name="Google Shape;2201;g6d02bfda05_1_6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rgbClr val="0000FF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02" name="Google Shape;2202;g6d02bfda05_1_6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03" name="Google Shape;2203;g6d02bfda05_1_6"/>
                  <p:cNvCxnSpPr>
                    <a:stCxn id="2202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04" name="Google Shape;2204;g6d02bfda05_1_6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05" name="Google Shape;2205;g6d02bfda05_1_6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206" name="Google Shape;2206;g6d02bfda05_1_6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07" name="Google Shape;2207;g6d02bfda05_1_6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2208" name="Google Shape;2208;g6d02bfda05_1_6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209" name="Google Shape;2209;g6d02bfda05_1_6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10" name="Google Shape;2210;g6d02bfda05_1_6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11" name="Google Shape;2211;g6d02bfda05_1_6"/>
                  <p:cNvCxnSpPr>
                    <a:stCxn id="2210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12" name="Google Shape;2212;g6d02bfda05_1_6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13" name="Google Shape;2213;g6d02bfda05_1_6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214" name="Google Shape;2214;g6d02bfda05_1_6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215" name="Google Shape;2215;g6d02bfda05_1_6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2216" name="Google Shape;2216;g6d02bfda05_1_6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2217" name="Google Shape;2217;g6d02bfda05_1_6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18" name="Google Shape;2218;g6d02bfda05_1_6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219" name="Google Shape;2219;g6d02bfda05_1_6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20" name="Google Shape;2220;g6d02bfda05_1_6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21" name="Google Shape;2221;g6d02bfda05_1_6"/>
                  <p:cNvCxnSpPr>
                    <a:stCxn id="2220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22" name="Google Shape;2222;g6d02bfda05_1_6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23" name="Google Shape;2223;g6d02bfda05_1_6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224" name="Google Shape;2224;g6d02bfda05_1_6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25" name="Google Shape;2225;g6d02bfda05_1_6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2226" name="Google Shape;2226;g6d02bfda05_1_6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27" name="Google Shape;2227;g6d02bfda05_1_6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228" name="Google Shape;2228;g6d02bfda05_1_6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29" name="Google Shape;2229;g6d02bfda05_1_6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30" name="Google Shape;2230;g6d02bfda05_1_6"/>
                  <p:cNvCxnSpPr>
                    <a:stCxn id="2229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31" name="Google Shape;2231;g6d02bfda05_1_6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32" name="Google Shape;2232;g6d02bfda05_1_6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233" name="Google Shape;2233;g6d02bfda05_1_6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34" name="Google Shape;2234;g6d02bfda05_1_6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2235" name="Google Shape;2235;g6d02bfda05_1_6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36" name="Google Shape;2236;g6d02bfda05_1_6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237" name="Google Shape;2237;g6d02bfda05_1_6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38" name="Google Shape;2238;g6d02bfda05_1_6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39" name="Google Shape;2239;g6d02bfda05_1_6"/>
                  <p:cNvCxnSpPr>
                    <a:stCxn id="2238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40" name="Google Shape;2240;g6d02bfda05_1_6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41" name="Google Shape;2241;g6d02bfda05_1_6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242" name="Google Shape;2242;g6d02bfda05_1_6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2243" name="Google Shape;2243;g6d02bfda05_1_6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2244" name="Google Shape;2244;g6d02bfda05_1_6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5" name="Google Shape;2245;g6d02bfda05_1_6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246" name="Google Shape;2246;g6d02bfda05_1_6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2247" name="Google Shape;2247;g6d02bfda05_1_6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8" name="Google Shape;2248;g6d02bfda05_1_6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249" name="Google Shape;2249;g6d02bfda05_1_6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2250" name="Google Shape;2250;g6d02bfda05_1_6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1" name="Google Shape;2251;g6d02bfda05_1_6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76200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252" name="Google Shape;2252;g6d02bfda05_1_6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2253" name="Google Shape;2253;g6d02bfda05_1_6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4" name="Google Shape;2254;g6d02bfda05_1_6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255" name="Google Shape;2255;g6d02bfda05_1_6"/>
          <p:cNvSpPr/>
          <p:nvPr/>
        </p:nvSpPr>
        <p:spPr>
          <a:xfrm>
            <a:off x="76200" y="553725"/>
            <a:ext cx="2301900" cy="2229600"/>
          </a:xfrm>
          <a:prstGeom prst="wedgeRoundRectCallout">
            <a:avLst>
              <a:gd fmla="val -17724" name="adj1"/>
              <a:gd fmla="val 59280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So</a:t>
            </a:r>
            <a:r>
              <a:rPr lang="de-DE" sz="1600">
                <a:solidFill>
                  <a:srgbClr val="0000FF"/>
                </a:solidFill>
              </a:rPr>
              <a:t> könnte hier beispielsweise ein Programm aus 4 binär codierten Assemblerbefehlen vorliegen.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6" name="Google Shape;2256;g6d02bfda05_1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5783" y="303911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7" name="Google Shape;2257;g6d02bfda05_1_6"/>
          <p:cNvSpPr txBox="1"/>
          <p:nvPr/>
        </p:nvSpPr>
        <p:spPr>
          <a:xfrm>
            <a:off x="3313650" y="837800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0      0     </a:t>
            </a: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8" name="Google Shape;2258;g6d02bfda05_1_6"/>
          <p:cNvSpPr txBox="1"/>
          <p:nvPr/>
        </p:nvSpPr>
        <p:spPr>
          <a:xfrm>
            <a:off x="3313646" y="2002275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b="0" i="0" lang="de-DE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0     </a:t>
            </a: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9" name="Google Shape;2259;g6d02bfda05_1_6"/>
          <p:cNvSpPr txBox="1"/>
          <p:nvPr/>
        </p:nvSpPr>
        <p:spPr>
          <a:xfrm>
            <a:off x="3301571" y="3080650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b="0" i="0" lang="de-DE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0     </a:t>
            </a: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0" name="Google Shape;2260;g6d02bfda05_1_6"/>
          <p:cNvSpPr txBox="1"/>
          <p:nvPr/>
        </p:nvSpPr>
        <p:spPr>
          <a:xfrm>
            <a:off x="3301571" y="4159025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0</a:t>
            </a:r>
            <a:r>
              <a:rPr b="0" i="0" lang="de-DE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de-DE">
                <a:solidFill>
                  <a:srgbClr val="0000FF"/>
                </a:solidFill>
              </a:rPr>
              <a:t> </a:t>
            </a:r>
            <a:r>
              <a:rPr lang="de-DE">
                <a:solidFill>
                  <a:srgbClr val="FF0000"/>
                </a:solidFill>
              </a:rPr>
              <a:t>1</a:t>
            </a:r>
            <a:r>
              <a:rPr b="0" i="0" lang="de-DE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1" name="Google Shape;2261;g6d02bfda05_1_6"/>
          <p:cNvSpPr txBox="1"/>
          <p:nvPr/>
        </p:nvSpPr>
        <p:spPr>
          <a:xfrm>
            <a:off x="4457700" y="257175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1. Befehl: 0b..001: z.B. ldr R0,=GPIOB</a:t>
            </a:r>
            <a:endParaRPr/>
          </a:p>
        </p:txBody>
      </p:sp>
      <p:sp>
        <p:nvSpPr>
          <p:cNvPr id="2262" name="Google Shape;2262;g6d02bfda05_1_6"/>
          <p:cNvSpPr txBox="1"/>
          <p:nvPr/>
        </p:nvSpPr>
        <p:spPr>
          <a:xfrm>
            <a:off x="4457700" y="1346800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2. Befehl: 0b..101: z.B. ldrb R1,[R0,IDR]</a:t>
            </a:r>
            <a:endParaRPr/>
          </a:p>
        </p:txBody>
      </p:sp>
      <p:sp>
        <p:nvSpPr>
          <p:cNvPr id="2263" name="Google Shape;2263;g6d02bfda05_1_6"/>
          <p:cNvSpPr txBox="1"/>
          <p:nvPr/>
        </p:nvSpPr>
        <p:spPr>
          <a:xfrm>
            <a:off x="4505325" y="2424463"/>
            <a:ext cx="4524300" cy="56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3. Befehl: 0b..100: z.B. add R1,#5</a:t>
            </a:r>
            <a:endParaRPr/>
          </a:p>
        </p:txBody>
      </p:sp>
      <p:sp>
        <p:nvSpPr>
          <p:cNvPr id="2264" name="Google Shape;2264;g6d02bfda05_1_6"/>
          <p:cNvSpPr txBox="1"/>
          <p:nvPr/>
        </p:nvSpPr>
        <p:spPr>
          <a:xfrm>
            <a:off x="4505325" y="3502838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4. Befehl: 0b..011: z.B. ldr R0,=GPIOC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68" name="Shape 2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9" name="Google Shape;2269;p10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0" name="Google Shape;2270;p10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1" name="Google Shape;2271;p10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72" name="Google Shape;2272;p10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73" name="Google Shape;2273;p10"/>
          <p:cNvCxnSpPr>
            <a:stCxn id="2274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75" name="Google Shape;2275;p10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6" name="Google Shape;2276;p10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77" name="Google Shape;2277;p10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2274" name="Google Shape;2274;p10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78" name="Google Shape;2278;p10"/>
            <p:cNvCxnSpPr>
              <a:endCxn id="2279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280" name="Google Shape;2280;p10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9" name="Google Shape;2279;p10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1" name="Google Shape;2281;p10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2" name="Google Shape;2282;p10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83" name="Google Shape;2283;p10"/>
            <p:cNvCxnSpPr>
              <a:endCxn id="2280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84" name="Google Shape;2284;p10"/>
            <p:cNvCxnSpPr>
              <a:endCxn id="2281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85" name="Google Shape;2285;p10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86" name="Google Shape;2286;p10"/>
            <p:cNvCxnSpPr>
              <a:stCxn id="2280" idx="3"/>
              <a:endCxn id="2280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287" name="Google Shape;2287;p10"/>
            <p:cNvCxnSpPr>
              <a:stCxn id="2279" idx="3"/>
              <a:endCxn id="2279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288" name="Google Shape;2288;p10"/>
            <p:cNvCxnSpPr>
              <a:stCxn id="2281" idx="3"/>
              <a:endCxn id="2281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289" name="Google Shape;2289;p10"/>
            <p:cNvCxnSpPr>
              <a:stCxn id="2282" idx="3"/>
              <a:endCxn id="2282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290" name="Google Shape;2290;p10"/>
            <p:cNvCxnSpPr>
              <a:stCxn id="2274" idx="3"/>
              <a:endCxn id="2291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291" name="Google Shape;2291;p10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92" name="Google Shape;2292;p10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2293" name="Google Shape;2293;p10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94" name="Google Shape;2294;p10"/>
            <p:cNvCxnSpPr>
              <a:endCxn id="2295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296" name="Google Shape;2296;p10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5" name="Google Shape;2295;p10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7" name="Google Shape;2297;p10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8" name="Google Shape;2298;p10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99" name="Google Shape;2299;p10"/>
            <p:cNvCxnSpPr>
              <a:endCxn id="2296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00" name="Google Shape;2300;p10"/>
            <p:cNvCxnSpPr>
              <a:endCxn id="2297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01" name="Google Shape;2301;p10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02" name="Google Shape;2302;p10"/>
            <p:cNvCxnSpPr>
              <a:stCxn id="2296" idx="3"/>
              <a:endCxn id="2296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303" name="Google Shape;2303;p10"/>
            <p:cNvCxnSpPr>
              <a:stCxn id="2295" idx="3"/>
              <a:endCxn id="2295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304" name="Google Shape;2304;p10"/>
            <p:cNvCxnSpPr>
              <a:stCxn id="2297" idx="3"/>
              <a:endCxn id="2297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305" name="Google Shape;2305;p10"/>
            <p:cNvCxnSpPr>
              <a:stCxn id="2298" idx="3"/>
              <a:endCxn id="2298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306" name="Google Shape;2306;p10"/>
            <p:cNvCxnSpPr>
              <a:stCxn id="2293" idx="3"/>
              <a:endCxn id="2307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307" name="Google Shape;2307;p10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08" name="Google Shape;2308;p10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2309" name="Google Shape;2309;p10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310" name="Google Shape;2310;p10"/>
            <p:cNvCxnSpPr>
              <a:endCxn id="2311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312" name="Google Shape;2312;p10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1" name="Google Shape;2311;p10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3" name="Google Shape;2313;p10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4" name="Google Shape;2314;p10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315" name="Google Shape;2315;p10"/>
            <p:cNvCxnSpPr>
              <a:endCxn id="2312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16" name="Google Shape;2316;p10"/>
            <p:cNvCxnSpPr>
              <a:endCxn id="2313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17" name="Google Shape;2317;p10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18" name="Google Shape;2318;p10"/>
            <p:cNvCxnSpPr>
              <a:stCxn id="2312" idx="3"/>
              <a:endCxn id="2312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319" name="Google Shape;2319;p10"/>
            <p:cNvCxnSpPr>
              <a:stCxn id="2311" idx="3"/>
              <a:endCxn id="2311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320" name="Google Shape;2320;p10"/>
            <p:cNvCxnSpPr>
              <a:stCxn id="2313" idx="3"/>
              <a:endCxn id="2313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321" name="Google Shape;2321;p10"/>
            <p:cNvCxnSpPr>
              <a:stCxn id="2314" idx="3"/>
              <a:endCxn id="2314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322" name="Google Shape;2322;p10"/>
            <p:cNvCxnSpPr>
              <a:stCxn id="2309" idx="3"/>
              <a:endCxn id="2323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323" name="Google Shape;2323;p10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24" name="Google Shape;2324;p10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2325" name="Google Shape;2325;p10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26" name="Google Shape;2326;p10"/>
            <p:cNvCxnSpPr>
              <a:endCxn id="2280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27" name="Google Shape;2327;p10"/>
            <p:cNvCxnSpPr>
              <a:endCxn id="2279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28" name="Google Shape;2328;p10"/>
            <p:cNvCxnSpPr>
              <a:stCxn id="2281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29" name="Google Shape;2329;p10"/>
            <p:cNvCxnSpPr>
              <a:stCxn id="2282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30" name="Google Shape;2330;p10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31" name="Google Shape;2331;p10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332" name="Google Shape;2332;p10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3" name="Google Shape;2333;p10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4" name="Google Shape;2334;p10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5" name="Google Shape;2335;p10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6" name="Google Shape;2336;p10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7" name="Google Shape;2337;p10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8" name="Google Shape;2338;p10"/>
          <p:cNvSpPr txBox="1"/>
          <p:nvPr/>
        </p:nvSpPr>
        <p:spPr>
          <a:xfrm>
            <a:off x="2256946" y="2627949"/>
            <a:ext cx="4041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de-DE" sz="3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1" i="0" sz="3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9" name="Google Shape;2339;p10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40" name="Google Shape;2340;p10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2341" name="Google Shape;2341;p10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2342" name="Google Shape;2342;p10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343" name="Google Shape;2343;p10"/>
              <p:cNvCxnSpPr>
                <a:stCxn id="2274" idx="3"/>
                <a:endCxn id="2342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4" name="Google Shape;2344;p10"/>
              <p:cNvCxnSpPr>
                <a:stCxn id="2342" idx="1"/>
                <a:endCxn id="2342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5" name="Google Shape;2345;p10"/>
              <p:cNvCxnSpPr>
                <a:stCxn id="2342" idx="7"/>
                <a:endCxn id="2342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346" name="Google Shape;2346;p10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2347" name="Google Shape;2347;p10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348" name="Google Shape;2348;p10"/>
              <p:cNvCxnSpPr>
                <a:endCxn id="2347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9" name="Google Shape;2349;p10"/>
              <p:cNvCxnSpPr>
                <a:stCxn id="2347" idx="1"/>
                <a:endCxn id="2347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0" name="Google Shape;2350;p10"/>
              <p:cNvCxnSpPr>
                <a:stCxn id="2347" idx="7"/>
                <a:endCxn id="2347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351" name="Google Shape;2351;p10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2352" name="Google Shape;2352;p10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353" name="Google Shape;2353;p10"/>
              <p:cNvCxnSpPr>
                <a:endCxn id="2352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4" name="Google Shape;2354;p10"/>
              <p:cNvCxnSpPr>
                <a:stCxn id="2352" idx="1"/>
                <a:endCxn id="2352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5" name="Google Shape;2355;p10"/>
              <p:cNvCxnSpPr>
                <a:stCxn id="2352" idx="7"/>
                <a:endCxn id="2352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356" name="Google Shape;2356;p10"/>
          <p:cNvSpPr/>
          <p:nvPr/>
        </p:nvSpPr>
        <p:spPr>
          <a:xfrm>
            <a:off x="0" y="299085"/>
            <a:ext cx="2126700" cy="21267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Elektronische Schalter</a:t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7" name="Google Shape;2357;p10"/>
          <p:cNvSpPr txBox="1"/>
          <p:nvPr/>
        </p:nvSpPr>
        <p:spPr>
          <a:xfrm>
            <a:off x="3148330" y="303911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1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8" name="Google Shape;2358;p10"/>
          <p:cNvSpPr txBox="1"/>
          <p:nvPr/>
        </p:nvSpPr>
        <p:spPr>
          <a:xfrm>
            <a:off x="3507740" y="3039110"/>
            <a:ext cx="1112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de-DE" sz="19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oder 0</a:t>
            </a:r>
            <a:endParaRPr b="1" i="0" sz="19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9" name="Google Shape;2359;p10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60" name="Google Shape;2360;p10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2361" name="Google Shape;2361;p10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2362" name="Google Shape;2362;p10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2363" name="Google Shape;2363;p10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2364" name="Google Shape;2364;p10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65" name="Google Shape;2365;p10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366" name="Google Shape;2366;p10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67" name="Google Shape;2367;p10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368" name="Google Shape;2368;p10"/>
                  <p:cNvCxnSpPr>
                    <a:stCxn id="2367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69" name="Google Shape;2369;p10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70" name="Google Shape;2370;p10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371" name="Google Shape;2371;p10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372" name="Google Shape;2372;p10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2373" name="Google Shape;2373;p10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74" name="Google Shape;2374;p10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375" name="Google Shape;2375;p10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76" name="Google Shape;2376;p10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377" name="Google Shape;2377;p10"/>
                  <p:cNvCxnSpPr>
                    <a:stCxn id="2376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78" name="Google Shape;2378;p10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79" name="Google Shape;2379;p10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380" name="Google Shape;2380;p10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381" name="Google Shape;2381;p10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2382" name="Google Shape;2382;p10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83" name="Google Shape;2383;p10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384" name="Google Shape;2384;p10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85" name="Google Shape;2385;p10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386" name="Google Shape;2386;p10"/>
                  <p:cNvCxnSpPr>
                    <a:stCxn id="2385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87" name="Google Shape;2387;p10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88" name="Google Shape;2388;p10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389" name="Google Shape;2389;p10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390" name="Google Shape;2390;p10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2391" name="Google Shape;2391;p10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2392" name="Google Shape;2392;p10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93" name="Google Shape;2393;p10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394" name="Google Shape;2394;p10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5" name="Google Shape;2395;p10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396" name="Google Shape;2396;p10"/>
                  <p:cNvCxnSpPr>
                    <a:stCxn id="2395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97" name="Google Shape;2397;p10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398" name="Google Shape;2398;p10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399" name="Google Shape;2399;p10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00" name="Google Shape;2400;p10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2401" name="Google Shape;2401;p10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02" name="Google Shape;2402;p10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03" name="Google Shape;2403;p10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4" name="Google Shape;2404;p10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05" name="Google Shape;2405;p10"/>
                  <p:cNvCxnSpPr>
                    <a:stCxn id="2404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06" name="Google Shape;2406;p10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07" name="Google Shape;2407;p10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08" name="Google Shape;2408;p10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09" name="Google Shape;2409;p10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2410" name="Google Shape;2410;p10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11" name="Google Shape;2411;p10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12" name="Google Shape;2412;p10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13" name="Google Shape;2413;p10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14" name="Google Shape;2414;p10"/>
                  <p:cNvCxnSpPr>
                    <a:stCxn id="2413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15" name="Google Shape;2415;p10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16" name="Google Shape;2416;p10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17" name="Google Shape;2417;p10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418" name="Google Shape;2418;p10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2419" name="Google Shape;2419;p10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2420" name="Google Shape;2420;p10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21" name="Google Shape;2421;p10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22" name="Google Shape;2422;p10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23" name="Google Shape;2423;p10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24" name="Google Shape;2424;p10"/>
                  <p:cNvCxnSpPr>
                    <a:stCxn id="2423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25" name="Google Shape;2425;p10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26" name="Google Shape;2426;p10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27" name="Google Shape;2427;p10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28" name="Google Shape;2428;p10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2429" name="Google Shape;2429;p10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lt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30" name="Google Shape;2430;p10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31" name="Google Shape;2431;p10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rgbClr val="0000FF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32" name="Google Shape;2432;p10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33" name="Google Shape;2433;p10"/>
                  <p:cNvCxnSpPr>
                    <a:stCxn id="2432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34" name="Google Shape;2434;p10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35" name="Google Shape;2435;p10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36" name="Google Shape;2436;p10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37" name="Google Shape;2437;p10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2438" name="Google Shape;2438;p10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39" name="Google Shape;2439;p10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40" name="Google Shape;2440;p10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41" name="Google Shape;2441;p10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42" name="Google Shape;2442;p10"/>
                  <p:cNvCxnSpPr>
                    <a:stCxn id="2441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43" name="Google Shape;2443;p10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44" name="Google Shape;2444;p10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45" name="Google Shape;2445;p10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446" name="Google Shape;2446;p10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2447" name="Google Shape;2447;p10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2448" name="Google Shape;2448;p10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49" name="Google Shape;2449;p10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50" name="Google Shape;2450;p10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51" name="Google Shape;2451;p10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52" name="Google Shape;2452;p10"/>
                  <p:cNvCxnSpPr>
                    <a:stCxn id="2451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53" name="Google Shape;2453;p10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54" name="Google Shape;2454;p10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55" name="Google Shape;2455;p10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56" name="Google Shape;2456;p10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2457" name="Google Shape;2457;p10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58" name="Google Shape;2458;p10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59" name="Google Shape;2459;p10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60" name="Google Shape;2460;p10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61" name="Google Shape;2461;p10"/>
                  <p:cNvCxnSpPr>
                    <a:stCxn id="2460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62" name="Google Shape;2462;p10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63" name="Google Shape;2463;p10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64" name="Google Shape;2464;p10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65" name="Google Shape;2465;p10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2466" name="Google Shape;2466;p10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67" name="Google Shape;2467;p10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68" name="Google Shape;2468;p10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69" name="Google Shape;2469;p10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70" name="Google Shape;2470;p10"/>
                  <p:cNvCxnSpPr>
                    <a:stCxn id="2469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71" name="Google Shape;2471;p10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472" name="Google Shape;2472;p10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473" name="Google Shape;2473;p10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2474" name="Google Shape;2474;p10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2475" name="Google Shape;2475;p10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6" name="Google Shape;2476;p10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477" name="Google Shape;2477;p10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2478" name="Google Shape;2478;p10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9" name="Google Shape;2479;p10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480" name="Google Shape;2480;p10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2481" name="Google Shape;2481;p10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2" name="Google Shape;2482;p10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76200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483" name="Google Shape;2483;p10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2484" name="Google Shape;2484;p10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5" name="Google Shape;2485;p10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486" name="Google Shape;2486;p10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87" name="Google Shape;248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3834" y="283969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488" name="Google Shape;2488;p10"/>
          <p:cNvSpPr/>
          <p:nvPr/>
        </p:nvSpPr>
        <p:spPr>
          <a:xfrm>
            <a:off x="3018225" y="1076250"/>
            <a:ext cx="5333100" cy="1707000"/>
          </a:xfrm>
          <a:prstGeom prst="wedgeRoundRectCallout">
            <a:avLst>
              <a:gd fmla="val -64326" name="adj1"/>
              <a:gd fmla="val 3840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binär codierter Assemblerbefehl wird übrigens Maschinenbefehl genannt. Das zugehörige Programm heißt Maschinenprogramm. Compiler und Assembler erzeugen Maschinenprogramme.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92" name="Shape 2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3" name="Google Shape;2493;p11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4" name="Google Shape;2494;p11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5" name="Google Shape;2495;p11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96" name="Google Shape;2496;p11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97" name="Google Shape;2497;p11"/>
          <p:cNvCxnSpPr>
            <a:stCxn id="2498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99" name="Google Shape;2499;p11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0" name="Google Shape;2500;p11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01" name="Google Shape;2501;p11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2498" name="Google Shape;2498;p11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02" name="Google Shape;2502;p11"/>
            <p:cNvCxnSpPr>
              <a:endCxn id="2503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504" name="Google Shape;2504;p11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3" name="Google Shape;2503;p11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5" name="Google Shape;2505;p11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6" name="Google Shape;2506;p11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07" name="Google Shape;2507;p11"/>
            <p:cNvCxnSpPr>
              <a:endCxn id="2504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08" name="Google Shape;2508;p11"/>
            <p:cNvCxnSpPr>
              <a:endCxn id="2505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09" name="Google Shape;2509;p11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10" name="Google Shape;2510;p11"/>
            <p:cNvCxnSpPr>
              <a:stCxn id="2504" idx="3"/>
              <a:endCxn id="2504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11" name="Google Shape;2511;p11"/>
            <p:cNvCxnSpPr>
              <a:stCxn id="2503" idx="3"/>
              <a:endCxn id="2503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12" name="Google Shape;2512;p11"/>
            <p:cNvCxnSpPr>
              <a:stCxn id="2505" idx="3"/>
              <a:endCxn id="2505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13" name="Google Shape;2513;p11"/>
            <p:cNvCxnSpPr>
              <a:stCxn id="2506" idx="3"/>
              <a:endCxn id="2506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14" name="Google Shape;2514;p11"/>
            <p:cNvCxnSpPr>
              <a:stCxn id="2498" idx="3"/>
              <a:endCxn id="2515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515" name="Google Shape;2515;p11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16" name="Google Shape;2516;p11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2517" name="Google Shape;2517;p11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18" name="Google Shape;2518;p11"/>
            <p:cNvCxnSpPr>
              <a:endCxn id="2519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520" name="Google Shape;2520;p11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9" name="Google Shape;2519;p11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1" name="Google Shape;2521;p11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2" name="Google Shape;2522;p11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23" name="Google Shape;2523;p11"/>
            <p:cNvCxnSpPr>
              <a:endCxn id="2520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24" name="Google Shape;2524;p11"/>
            <p:cNvCxnSpPr>
              <a:endCxn id="2521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25" name="Google Shape;2525;p11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26" name="Google Shape;2526;p11"/>
            <p:cNvCxnSpPr>
              <a:stCxn id="2520" idx="3"/>
              <a:endCxn id="2520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27" name="Google Shape;2527;p11"/>
            <p:cNvCxnSpPr>
              <a:stCxn id="2519" idx="3"/>
              <a:endCxn id="2519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28" name="Google Shape;2528;p11"/>
            <p:cNvCxnSpPr>
              <a:stCxn id="2521" idx="3"/>
              <a:endCxn id="2521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29" name="Google Shape;2529;p11"/>
            <p:cNvCxnSpPr>
              <a:stCxn id="2522" idx="3"/>
              <a:endCxn id="2522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30" name="Google Shape;2530;p11"/>
            <p:cNvCxnSpPr>
              <a:stCxn id="2517" idx="3"/>
              <a:endCxn id="2531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531" name="Google Shape;2531;p11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32" name="Google Shape;2532;p11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2533" name="Google Shape;2533;p11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34" name="Google Shape;2534;p11"/>
            <p:cNvCxnSpPr>
              <a:endCxn id="2535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536" name="Google Shape;2536;p11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5" name="Google Shape;2535;p11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7" name="Google Shape;2537;p11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8" name="Google Shape;2538;p11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39" name="Google Shape;2539;p11"/>
            <p:cNvCxnSpPr>
              <a:endCxn id="2536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40" name="Google Shape;2540;p11"/>
            <p:cNvCxnSpPr>
              <a:endCxn id="2537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41" name="Google Shape;2541;p11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42" name="Google Shape;2542;p11"/>
            <p:cNvCxnSpPr>
              <a:stCxn id="2536" idx="3"/>
              <a:endCxn id="2536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43" name="Google Shape;2543;p11"/>
            <p:cNvCxnSpPr>
              <a:stCxn id="2535" idx="3"/>
              <a:endCxn id="2535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44" name="Google Shape;2544;p11"/>
            <p:cNvCxnSpPr>
              <a:stCxn id="2537" idx="3"/>
              <a:endCxn id="2537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45" name="Google Shape;2545;p11"/>
            <p:cNvCxnSpPr>
              <a:stCxn id="2538" idx="3"/>
              <a:endCxn id="2538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546" name="Google Shape;2546;p11"/>
            <p:cNvCxnSpPr>
              <a:stCxn id="2533" idx="3"/>
              <a:endCxn id="2547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547" name="Google Shape;2547;p11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48" name="Google Shape;2548;p11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2549" name="Google Shape;2549;p11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50" name="Google Shape;2550;p11"/>
            <p:cNvCxnSpPr>
              <a:endCxn id="2504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51" name="Google Shape;2551;p11"/>
            <p:cNvCxnSpPr>
              <a:endCxn id="2503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52" name="Google Shape;2552;p11"/>
            <p:cNvCxnSpPr>
              <a:stCxn id="2505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53" name="Google Shape;2553;p11"/>
            <p:cNvCxnSpPr>
              <a:stCxn id="2506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54" name="Google Shape;2554;p11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55" name="Google Shape;2555;p11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556" name="Google Shape;2556;p11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2557" name="Google Shape;2557;p11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2558" name="Google Shape;2558;p11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2559" name="Google Shape;2559;p11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2560" name="Google Shape;2560;p11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61" name="Google Shape;2561;p11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562" name="Google Shape;2562;p11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63" name="Google Shape;2563;p11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564" name="Google Shape;2564;p11"/>
                  <p:cNvCxnSpPr>
                    <a:stCxn id="2563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65" name="Google Shape;2565;p11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66" name="Google Shape;2566;p11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567" name="Google Shape;2567;p11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68" name="Google Shape;2568;p11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2569" name="Google Shape;2569;p11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70" name="Google Shape;2570;p11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571" name="Google Shape;2571;p11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72" name="Google Shape;2572;p11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573" name="Google Shape;2573;p11"/>
                  <p:cNvCxnSpPr>
                    <a:stCxn id="2572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74" name="Google Shape;2574;p11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75" name="Google Shape;2575;p11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576" name="Google Shape;2576;p11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77" name="Google Shape;2577;p11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2578" name="Google Shape;2578;p11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79" name="Google Shape;2579;p11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580" name="Google Shape;2580;p11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81" name="Google Shape;2581;p11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582" name="Google Shape;2582;p11"/>
                  <p:cNvCxnSpPr>
                    <a:stCxn id="2581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83" name="Google Shape;2583;p11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84" name="Google Shape;2584;p11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585" name="Google Shape;2585;p11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586" name="Google Shape;2586;p11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2587" name="Google Shape;2587;p11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2588" name="Google Shape;2588;p11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89" name="Google Shape;2589;p11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590" name="Google Shape;2590;p11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91" name="Google Shape;2591;p11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592" name="Google Shape;2592;p11"/>
                  <p:cNvCxnSpPr>
                    <a:stCxn id="2591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93" name="Google Shape;2593;p11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94" name="Google Shape;2594;p11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595" name="Google Shape;2595;p11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96" name="Google Shape;2596;p11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2597" name="Google Shape;2597;p11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598" name="Google Shape;2598;p11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599" name="Google Shape;2599;p11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00" name="Google Shape;2600;p11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01" name="Google Shape;2601;p11"/>
                  <p:cNvCxnSpPr>
                    <a:stCxn id="2600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02" name="Google Shape;2602;p11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03" name="Google Shape;2603;p11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04" name="Google Shape;2604;p11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05" name="Google Shape;2605;p11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2606" name="Google Shape;2606;p11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07" name="Google Shape;2607;p11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08" name="Google Shape;2608;p11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09" name="Google Shape;2609;p11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10" name="Google Shape;2610;p11"/>
                  <p:cNvCxnSpPr>
                    <a:stCxn id="2609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11" name="Google Shape;2611;p11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12" name="Google Shape;2612;p11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13" name="Google Shape;2613;p11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614" name="Google Shape;2614;p11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2615" name="Google Shape;2615;p11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2616" name="Google Shape;2616;p11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17" name="Google Shape;2617;p11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18" name="Google Shape;2618;p11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19" name="Google Shape;2619;p11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20" name="Google Shape;2620;p11"/>
                  <p:cNvCxnSpPr>
                    <a:stCxn id="2619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21" name="Google Shape;2621;p11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22" name="Google Shape;2622;p11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23" name="Google Shape;2623;p11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24" name="Google Shape;2624;p11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2625" name="Google Shape;2625;p11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26" name="Google Shape;2626;p11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27" name="Google Shape;2627;p11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28" name="Google Shape;2628;p11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29" name="Google Shape;2629;p11"/>
                  <p:cNvCxnSpPr>
                    <a:stCxn id="2628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30" name="Google Shape;2630;p11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31" name="Google Shape;2631;p11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32" name="Google Shape;2632;p11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33" name="Google Shape;2633;p11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2634" name="Google Shape;2634;p11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35" name="Google Shape;2635;p11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36" name="Google Shape;2636;p11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37" name="Google Shape;2637;p11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38" name="Google Shape;2638;p11"/>
                  <p:cNvCxnSpPr>
                    <a:stCxn id="2637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39" name="Google Shape;2639;p11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40" name="Google Shape;2640;p11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41" name="Google Shape;2641;p11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642" name="Google Shape;2642;p11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2643" name="Google Shape;2643;p11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2644" name="Google Shape;2644;p11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45" name="Google Shape;2645;p11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46" name="Google Shape;2646;p11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47" name="Google Shape;2647;p11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48" name="Google Shape;2648;p11"/>
                  <p:cNvCxnSpPr>
                    <a:stCxn id="2647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49" name="Google Shape;2649;p11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50" name="Google Shape;2650;p11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51" name="Google Shape;2651;p11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52" name="Google Shape;2652;p11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2653" name="Google Shape;2653;p11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54" name="Google Shape;2654;p11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55" name="Google Shape;2655;p11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56" name="Google Shape;2656;p11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57" name="Google Shape;2657;p11"/>
                  <p:cNvCxnSpPr>
                    <a:stCxn id="2656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58" name="Google Shape;2658;p11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59" name="Google Shape;2659;p11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60" name="Google Shape;2660;p11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61" name="Google Shape;2661;p11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2662" name="Google Shape;2662;p11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63" name="Google Shape;2663;p11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64" name="Google Shape;2664;p11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65" name="Google Shape;2665;p11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66" name="Google Shape;2666;p11"/>
                  <p:cNvCxnSpPr>
                    <a:stCxn id="2665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67" name="Google Shape;2667;p11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668" name="Google Shape;2668;p11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669" name="Google Shape;2669;p11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2670" name="Google Shape;2670;p11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2671" name="Google Shape;2671;p11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2" name="Google Shape;2672;p11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673" name="Google Shape;2673;p11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2674" name="Google Shape;2674;p11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5" name="Google Shape;2675;p11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676" name="Google Shape;2676;p11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2677" name="Google Shape;2677;p11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8" name="Google Shape;2678;p11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679" name="Google Shape;2679;p11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2680" name="Google Shape;2680;p11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1" name="Google Shape;2681;p11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682" name="Google Shape;2682;p11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3" name="Google Shape;2683;p11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4" name="Google Shape;2684;p11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5" name="Google Shape;2685;p11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6" name="Google Shape;2686;p11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7" name="Google Shape;2687;p11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8" name="Google Shape;2688;p11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9" name="Google Shape;2689;p11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90" name="Google Shape;2690;p11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2691" name="Google Shape;2691;p11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2692" name="Google Shape;2692;p11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693" name="Google Shape;2693;p11"/>
              <p:cNvCxnSpPr>
                <a:stCxn id="2498" idx="3"/>
                <a:endCxn id="2692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4" name="Google Shape;2694;p11"/>
              <p:cNvCxnSpPr>
                <a:stCxn id="2692" idx="1"/>
                <a:endCxn id="2692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5" name="Google Shape;2695;p11"/>
              <p:cNvCxnSpPr>
                <a:stCxn id="2692" idx="7"/>
                <a:endCxn id="2692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696" name="Google Shape;2696;p11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2697" name="Google Shape;2697;p11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698" name="Google Shape;2698;p11"/>
              <p:cNvCxnSpPr>
                <a:endCxn id="2697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9" name="Google Shape;2699;p11"/>
              <p:cNvCxnSpPr>
                <a:stCxn id="2697" idx="1"/>
                <a:endCxn id="2697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0" name="Google Shape;2700;p11"/>
              <p:cNvCxnSpPr>
                <a:stCxn id="2697" idx="7"/>
                <a:endCxn id="2697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701" name="Google Shape;2701;p11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2702" name="Google Shape;2702;p11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03" name="Google Shape;2703;p11"/>
              <p:cNvCxnSpPr>
                <a:endCxn id="2702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4" name="Google Shape;2704;p11"/>
              <p:cNvCxnSpPr>
                <a:stCxn id="2702" idx="1"/>
                <a:endCxn id="2702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5" name="Google Shape;2705;p11"/>
              <p:cNvCxnSpPr>
                <a:stCxn id="2702" idx="7"/>
                <a:endCxn id="2702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706" name="Google Shape;2706;p11"/>
          <p:cNvSpPr/>
          <p:nvPr/>
        </p:nvSpPr>
        <p:spPr>
          <a:xfrm>
            <a:off x="49530" y="342265"/>
            <a:ext cx="2340600" cy="2440200"/>
          </a:xfrm>
          <a:prstGeom prst="wedgeRoundRectCallout">
            <a:avLst>
              <a:gd fmla="val 67804" name="adj1"/>
              <a:gd fmla="val -37086" name="adj2"/>
              <a:gd fmla="val 0" name="adj3"/>
            </a:avLst>
          </a:prstGeom>
          <a:solidFill>
            <a:srgbClr val="FFF2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 Schalter (nur 3 gezeichnet) bilden 1 Byte im ROM (Codespeicher)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7" name="Google Shape;2707;p11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8" name="Google Shape;2708;p11"/>
          <p:cNvSpPr/>
          <p:nvPr/>
        </p:nvSpPr>
        <p:spPr>
          <a:xfrm>
            <a:off x="6182400" y="1314375"/>
            <a:ext cx="2792100" cy="2240400"/>
          </a:xfrm>
          <a:prstGeom prst="wedgeRoundRectCallout">
            <a:avLst>
              <a:gd fmla="val -63734" name="adj1"/>
              <a:gd fmla="val 19263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habe 512kByte, das sind 512k x 8 = 4096kBit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Also über 4 Millionen elektronische Schalterchen. Mann, müssen die klein sein!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9" name="Google Shape;270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92083" y="230278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3" name="Shape 2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4" name="Google Shape;2714;p12"/>
          <p:cNvGrpSpPr/>
          <p:nvPr/>
        </p:nvGrpSpPr>
        <p:grpSpPr>
          <a:xfrm>
            <a:off x="2315845" y="48260"/>
            <a:ext cx="6501130" cy="5036795"/>
            <a:chOff x="2315845" y="48260"/>
            <a:chExt cx="6501130" cy="5036795"/>
          </a:xfrm>
        </p:grpSpPr>
        <p:sp>
          <p:nvSpPr>
            <p:cNvPr id="2715" name="Google Shape;2715;p12"/>
            <p:cNvSpPr txBox="1"/>
            <p:nvPr/>
          </p:nvSpPr>
          <p:spPr>
            <a:xfrm>
              <a:off x="7576820" y="626745"/>
              <a:ext cx="774600" cy="66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de-DE" sz="2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D0</a:t>
              </a:r>
              <a:endPara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6" name="Google Shape;2716;p12"/>
            <p:cNvSpPr txBox="1"/>
            <p:nvPr/>
          </p:nvSpPr>
          <p:spPr>
            <a:xfrm flipH="1">
              <a:off x="7576775" y="1962150"/>
              <a:ext cx="1240200" cy="82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de-DE" sz="2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D1</a:t>
              </a:r>
              <a:endPara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7" name="Google Shape;2717;p12"/>
            <p:cNvSpPr txBox="1"/>
            <p:nvPr/>
          </p:nvSpPr>
          <p:spPr>
            <a:xfrm>
              <a:off x="7576820" y="3387090"/>
              <a:ext cx="774600" cy="66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de-DE" sz="2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D2</a:t>
              </a:r>
              <a:endPara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718" name="Google Shape;2718;p12"/>
            <p:cNvCxnSpPr/>
            <p:nvPr/>
          </p:nvCxnSpPr>
          <p:spPr>
            <a:xfrm>
              <a:off x="6492240" y="1406525"/>
              <a:ext cx="0" cy="3499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19" name="Google Shape;2719;p12"/>
            <p:cNvCxnSpPr>
              <a:stCxn id="2720" idx="2"/>
            </p:cNvCxnSpPr>
            <p:nvPr/>
          </p:nvCxnSpPr>
          <p:spPr>
            <a:xfrm>
              <a:off x="6182400" y="1406585"/>
              <a:ext cx="0" cy="3499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721" name="Google Shape;2721;p12"/>
            <p:cNvSpPr txBox="1"/>
            <p:nvPr/>
          </p:nvSpPr>
          <p:spPr>
            <a:xfrm>
              <a:off x="6492240" y="4415155"/>
              <a:ext cx="774600" cy="66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de-DE" sz="2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A1</a:t>
              </a:r>
              <a:endPara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2" name="Google Shape;2722;p12"/>
            <p:cNvSpPr txBox="1"/>
            <p:nvPr/>
          </p:nvSpPr>
          <p:spPr>
            <a:xfrm>
              <a:off x="5407660" y="4415155"/>
              <a:ext cx="774600" cy="66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de-DE" sz="2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A0</a:t>
              </a:r>
              <a:endPara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723" name="Google Shape;2723;p12"/>
            <p:cNvGrpSpPr/>
            <p:nvPr/>
          </p:nvGrpSpPr>
          <p:grpSpPr>
            <a:xfrm>
              <a:off x="5562600" y="286385"/>
              <a:ext cx="1239600" cy="1120200"/>
              <a:chOff x="5562600" y="286385"/>
              <a:chExt cx="1239600" cy="1120200"/>
            </a:xfrm>
          </p:grpSpPr>
          <p:sp>
            <p:nvSpPr>
              <p:cNvPr id="2720" name="Google Shape;2720;p12"/>
              <p:cNvSpPr/>
              <p:nvPr/>
            </p:nvSpPr>
            <p:spPr>
              <a:xfrm>
                <a:off x="5562600" y="286385"/>
                <a:ext cx="1239600" cy="1120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24" name="Google Shape;2724;p12"/>
              <p:cNvCxnSpPr>
                <a:endCxn id="2725" idx="3"/>
              </p:cNvCxnSpPr>
              <p:nvPr/>
            </p:nvCxnSpPr>
            <p:spPr>
              <a:xfrm rot="10800000">
                <a:off x="5763900" y="706370"/>
                <a:ext cx="738600" cy="1428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726" name="Google Shape;2726;p12"/>
              <p:cNvSpPr/>
              <p:nvPr/>
            </p:nvSpPr>
            <p:spPr>
              <a:xfrm>
                <a:off x="5562600" y="28638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25" name="Google Shape;2725;p12"/>
              <p:cNvSpPr/>
              <p:nvPr/>
            </p:nvSpPr>
            <p:spPr>
              <a:xfrm>
                <a:off x="5562600" y="56642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27" name="Google Shape;2727;p12"/>
              <p:cNvSpPr/>
              <p:nvPr/>
            </p:nvSpPr>
            <p:spPr>
              <a:xfrm>
                <a:off x="5562600" y="84645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28" name="Google Shape;2728;p12"/>
              <p:cNvSpPr/>
              <p:nvPr/>
            </p:nvSpPr>
            <p:spPr>
              <a:xfrm>
                <a:off x="5562600" y="112649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29" name="Google Shape;2729;p12"/>
              <p:cNvCxnSpPr>
                <a:endCxn id="2726" idx="3"/>
              </p:cNvCxnSpPr>
              <p:nvPr/>
            </p:nvCxnSpPr>
            <p:spPr>
              <a:xfrm rot="10800000">
                <a:off x="5763900" y="426335"/>
                <a:ext cx="738600" cy="420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0" name="Google Shape;2730;p12"/>
              <p:cNvCxnSpPr>
                <a:endCxn id="2727" idx="3"/>
              </p:cNvCxnSpPr>
              <p:nvPr/>
            </p:nvCxnSpPr>
            <p:spPr>
              <a:xfrm flipH="1">
                <a:off x="5763900" y="848105"/>
                <a:ext cx="738600" cy="138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1" name="Google Shape;2731;p12"/>
              <p:cNvCxnSpPr/>
              <p:nvPr/>
            </p:nvCxnSpPr>
            <p:spPr>
              <a:xfrm flipH="1">
                <a:off x="5763130" y="847725"/>
                <a:ext cx="738000" cy="417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2" name="Google Shape;2732;p12"/>
              <p:cNvCxnSpPr>
                <a:stCxn id="2726" idx="3"/>
                <a:endCxn id="2726" idx="1"/>
              </p:cNvCxnSpPr>
              <p:nvPr/>
            </p:nvCxnSpPr>
            <p:spPr>
              <a:xfrm rot="10800000">
                <a:off x="5562600" y="426335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33" name="Google Shape;2733;p12"/>
              <p:cNvCxnSpPr>
                <a:stCxn id="2725" idx="3"/>
                <a:endCxn id="2725" idx="1"/>
              </p:cNvCxnSpPr>
              <p:nvPr/>
            </p:nvCxnSpPr>
            <p:spPr>
              <a:xfrm rot="10800000">
                <a:off x="5562600" y="706370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34" name="Google Shape;2734;p12"/>
              <p:cNvCxnSpPr>
                <a:stCxn id="2727" idx="3"/>
                <a:endCxn id="2727" idx="1"/>
              </p:cNvCxnSpPr>
              <p:nvPr/>
            </p:nvCxnSpPr>
            <p:spPr>
              <a:xfrm rot="10800000">
                <a:off x="5562600" y="986405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35" name="Google Shape;2735;p12"/>
              <p:cNvCxnSpPr>
                <a:stCxn id="2728" idx="3"/>
                <a:endCxn id="2728" idx="1"/>
              </p:cNvCxnSpPr>
              <p:nvPr/>
            </p:nvCxnSpPr>
            <p:spPr>
              <a:xfrm rot="10800000">
                <a:off x="5562600" y="1266440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36" name="Google Shape;2736;p12"/>
              <p:cNvCxnSpPr>
                <a:stCxn id="2720" idx="3"/>
                <a:endCxn id="2737" idx="2"/>
              </p:cNvCxnSpPr>
              <p:nvPr/>
            </p:nvCxnSpPr>
            <p:spPr>
              <a:xfrm flipH="1">
                <a:off x="6448500" y="846485"/>
                <a:ext cx="353700" cy="60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2737" name="Google Shape;2737;p12"/>
              <p:cNvSpPr/>
              <p:nvPr/>
            </p:nvSpPr>
            <p:spPr>
              <a:xfrm>
                <a:off x="6448425" y="803910"/>
                <a:ext cx="93900" cy="972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38" name="Google Shape;2738;p12"/>
            <p:cNvGrpSpPr/>
            <p:nvPr/>
          </p:nvGrpSpPr>
          <p:grpSpPr>
            <a:xfrm>
              <a:off x="5562600" y="1663065"/>
              <a:ext cx="1239600" cy="1120200"/>
              <a:chOff x="5562600" y="1663065"/>
              <a:chExt cx="1239600" cy="1120200"/>
            </a:xfrm>
          </p:grpSpPr>
          <p:sp>
            <p:nvSpPr>
              <p:cNvPr id="2739" name="Google Shape;2739;p12"/>
              <p:cNvSpPr/>
              <p:nvPr/>
            </p:nvSpPr>
            <p:spPr>
              <a:xfrm>
                <a:off x="5562600" y="1663065"/>
                <a:ext cx="1239600" cy="1120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40" name="Google Shape;2740;p12"/>
              <p:cNvCxnSpPr>
                <a:endCxn id="2741" idx="3"/>
              </p:cNvCxnSpPr>
              <p:nvPr/>
            </p:nvCxnSpPr>
            <p:spPr>
              <a:xfrm rot="10800000">
                <a:off x="5763900" y="2082415"/>
                <a:ext cx="738600" cy="1428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742" name="Google Shape;2742;p12"/>
              <p:cNvSpPr/>
              <p:nvPr/>
            </p:nvSpPr>
            <p:spPr>
              <a:xfrm>
                <a:off x="5562600" y="166306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1" name="Google Shape;2741;p12"/>
              <p:cNvSpPr/>
              <p:nvPr/>
            </p:nvSpPr>
            <p:spPr>
              <a:xfrm>
                <a:off x="5562600" y="194246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3" name="Google Shape;2743;p12"/>
              <p:cNvSpPr/>
              <p:nvPr/>
            </p:nvSpPr>
            <p:spPr>
              <a:xfrm>
                <a:off x="5562600" y="222250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4" name="Google Shape;2744;p12"/>
              <p:cNvSpPr/>
              <p:nvPr/>
            </p:nvSpPr>
            <p:spPr>
              <a:xfrm>
                <a:off x="5562600" y="250253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45" name="Google Shape;2745;p12"/>
              <p:cNvCxnSpPr>
                <a:endCxn id="2742" idx="3"/>
              </p:cNvCxnSpPr>
              <p:nvPr/>
            </p:nvCxnSpPr>
            <p:spPr>
              <a:xfrm rot="10800000">
                <a:off x="5763900" y="1803015"/>
                <a:ext cx="738600" cy="420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6" name="Google Shape;2746;p12"/>
              <p:cNvCxnSpPr>
                <a:endCxn id="2743" idx="3"/>
              </p:cNvCxnSpPr>
              <p:nvPr/>
            </p:nvCxnSpPr>
            <p:spPr>
              <a:xfrm flipH="1">
                <a:off x="5763900" y="2224150"/>
                <a:ext cx="738600" cy="138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7" name="Google Shape;2747;p12"/>
              <p:cNvCxnSpPr/>
              <p:nvPr/>
            </p:nvCxnSpPr>
            <p:spPr>
              <a:xfrm flipH="1">
                <a:off x="5763130" y="2223770"/>
                <a:ext cx="738000" cy="417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8" name="Google Shape;2748;p12"/>
              <p:cNvCxnSpPr>
                <a:stCxn id="2742" idx="3"/>
                <a:endCxn id="2742" idx="1"/>
              </p:cNvCxnSpPr>
              <p:nvPr/>
            </p:nvCxnSpPr>
            <p:spPr>
              <a:xfrm rot="10800000">
                <a:off x="5562600" y="1803015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49" name="Google Shape;2749;p12"/>
              <p:cNvCxnSpPr>
                <a:stCxn id="2741" idx="3"/>
                <a:endCxn id="2741" idx="1"/>
              </p:cNvCxnSpPr>
              <p:nvPr/>
            </p:nvCxnSpPr>
            <p:spPr>
              <a:xfrm rot="10800000">
                <a:off x="5562600" y="2082415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50" name="Google Shape;2750;p12"/>
              <p:cNvCxnSpPr>
                <a:stCxn id="2743" idx="3"/>
                <a:endCxn id="2743" idx="1"/>
              </p:cNvCxnSpPr>
              <p:nvPr/>
            </p:nvCxnSpPr>
            <p:spPr>
              <a:xfrm rot="10800000">
                <a:off x="5562600" y="2362450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51" name="Google Shape;2751;p12"/>
              <p:cNvCxnSpPr>
                <a:stCxn id="2744" idx="3"/>
                <a:endCxn id="2744" idx="1"/>
              </p:cNvCxnSpPr>
              <p:nvPr/>
            </p:nvCxnSpPr>
            <p:spPr>
              <a:xfrm rot="10800000">
                <a:off x="5562600" y="2642485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52" name="Google Shape;2752;p12"/>
              <p:cNvCxnSpPr>
                <a:stCxn id="2739" idx="3"/>
                <a:endCxn id="2753" idx="2"/>
              </p:cNvCxnSpPr>
              <p:nvPr/>
            </p:nvCxnSpPr>
            <p:spPr>
              <a:xfrm flipH="1">
                <a:off x="6448500" y="2223165"/>
                <a:ext cx="353700" cy="54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2753" name="Google Shape;2753;p12"/>
              <p:cNvSpPr/>
              <p:nvPr/>
            </p:nvSpPr>
            <p:spPr>
              <a:xfrm>
                <a:off x="6448425" y="2179955"/>
                <a:ext cx="93900" cy="972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54" name="Google Shape;2754;p12"/>
            <p:cNvGrpSpPr/>
            <p:nvPr/>
          </p:nvGrpSpPr>
          <p:grpSpPr>
            <a:xfrm>
              <a:off x="5562600" y="3039110"/>
              <a:ext cx="1239600" cy="1120200"/>
              <a:chOff x="5562600" y="3039110"/>
              <a:chExt cx="1239600" cy="1120200"/>
            </a:xfrm>
          </p:grpSpPr>
          <p:sp>
            <p:nvSpPr>
              <p:cNvPr id="2755" name="Google Shape;2755;p12"/>
              <p:cNvSpPr/>
              <p:nvPr/>
            </p:nvSpPr>
            <p:spPr>
              <a:xfrm>
                <a:off x="5562600" y="3039110"/>
                <a:ext cx="1239600" cy="1120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56" name="Google Shape;2756;p12"/>
              <p:cNvCxnSpPr>
                <a:endCxn id="2757" idx="3"/>
              </p:cNvCxnSpPr>
              <p:nvPr/>
            </p:nvCxnSpPr>
            <p:spPr>
              <a:xfrm rot="10800000">
                <a:off x="5763900" y="3458460"/>
                <a:ext cx="738600" cy="1428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758" name="Google Shape;2758;p12"/>
              <p:cNvSpPr/>
              <p:nvPr/>
            </p:nvSpPr>
            <p:spPr>
              <a:xfrm>
                <a:off x="5562600" y="303911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57" name="Google Shape;2757;p12"/>
              <p:cNvSpPr/>
              <p:nvPr/>
            </p:nvSpPr>
            <p:spPr>
              <a:xfrm>
                <a:off x="5562600" y="331851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59" name="Google Shape;2759;p12"/>
              <p:cNvSpPr/>
              <p:nvPr/>
            </p:nvSpPr>
            <p:spPr>
              <a:xfrm>
                <a:off x="5562600" y="359854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0" name="Google Shape;2760;p12"/>
              <p:cNvSpPr/>
              <p:nvPr/>
            </p:nvSpPr>
            <p:spPr>
              <a:xfrm>
                <a:off x="5562600" y="387858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61" name="Google Shape;2761;p12"/>
              <p:cNvCxnSpPr>
                <a:endCxn id="2758" idx="3"/>
              </p:cNvCxnSpPr>
              <p:nvPr/>
            </p:nvCxnSpPr>
            <p:spPr>
              <a:xfrm rot="10800000">
                <a:off x="5763900" y="3179060"/>
                <a:ext cx="738600" cy="420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2" name="Google Shape;2762;p12"/>
              <p:cNvCxnSpPr>
                <a:endCxn id="2759" idx="3"/>
              </p:cNvCxnSpPr>
              <p:nvPr/>
            </p:nvCxnSpPr>
            <p:spPr>
              <a:xfrm flipH="1">
                <a:off x="5763900" y="3600195"/>
                <a:ext cx="738600" cy="138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3" name="Google Shape;2763;p12"/>
              <p:cNvCxnSpPr/>
              <p:nvPr/>
            </p:nvCxnSpPr>
            <p:spPr>
              <a:xfrm flipH="1">
                <a:off x="5763130" y="3599815"/>
                <a:ext cx="738000" cy="417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4" name="Google Shape;2764;p12"/>
              <p:cNvCxnSpPr>
                <a:stCxn id="2758" idx="3"/>
                <a:endCxn id="2758" idx="1"/>
              </p:cNvCxnSpPr>
              <p:nvPr/>
            </p:nvCxnSpPr>
            <p:spPr>
              <a:xfrm rot="10800000">
                <a:off x="5562600" y="3179060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65" name="Google Shape;2765;p12"/>
              <p:cNvCxnSpPr>
                <a:stCxn id="2757" idx="3"/>
                <a:endCxn id="2757" idx="1"/>
              </p:cNvCxnSpPr>
              <p:nvPr/>
            </p:nvCxnSpPr>
            <p:spPr>
              <a:xfrm rot="10800000">
                <a:off x="5562600" y="3458460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66" name="Google Shape;2766;p12"/>
              <p:cNvCxnSpPr>
                <a:stCxn id="2759" idx="3"/>
                <a:endCxn id="2759" idx="1"/>
              </p:cNvCxnSpPr>
              <p:nvPr/>
            </p:nvCxnSpPr>
            <p:spPr>
              <a:xfrm rot="10800000">
                <a:off x="5562600" y="3738495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67" name="Google Shape;2767;p12"/>
              <p:cNvCxnSpPr>
                <a:stCxn id="2760" idx="3"/>
                <a:endCxn id="2760" idx="1"/>
              </p:cNvCxnSpPr>
              <p:nvPr/>
            </p:nvCxnSpPr>
            <p:spPr>
              <a:xfrm rot="10800000">
                <a:off x="5562600" y="4018530"/>
                <a:ext cx="2013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768" name="Google Shape;2768;p12"/>
              <p:cNvCxnSpPr>
                <a:stCxn id="2755" idx="3"/>
                <a:endCxn id="2769" idx="2"/>
              </p:cNvCxnSpPr>
              <p:nvPr/>
            </p:nvCxnSpPr>
            <p:spPr>
              <a:xfrm flipH="1">
                <a:off x="6448500" y="3599210"/>
                <a:ext cx="353700" cy="54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2769" name="Google Shape;2769;p12"/>
              <p:cNvSpPr/>
              <p:nvPr/>
            </p:nvSpPr>
            <p:spPr>
              <a:xfrm>
                <a:off x="6448425" y="3556000"/>
                <a:ext cx="93900" cy="972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70" name="Google Shape;2770;p12"/>
            <p:cNvGrpSpPr/>
            <p:nvPr/>
          </p:nvGrpSpPr>
          <p:grpSpPr>
            <a:xfrm>
              <a:off x="4349100" y="426335"/>
              <a:ext cx="1213500" cy="3732265"/>
              <a:chOff x="4349100" y="426335"/>
              <a:chExt cx="1213500" cy="3732265"/>
            </a:xfrm>
          </p:grpSpPr>
          <p:cxnSp>
            <p:nvCxnSpPr>
              <p:cNvPr id="2771" name="Google Shape;2771;p12"/>
              <p:cNvCxnSpPr/>
              <p:nvPr/>
            </p:nvCxnSpPr>
            <p:spPr>
              <a:xfrm>
                <a:off x="4356100" y="4152900"/>
                <a:ext cx="709800" cy="5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2" name="Google Shape;2772;p12"/>
              <p:cNvCxnSpPr>
                <a:endCxn id="2726" idx="1"/>
              </p:cNvCxnSpPr>
              <p:nvPr/>
            </p:nvCxnSpPr>
            <p:spPr>
              <a:xfrm flipH="1" rot="10800000">
                <a:off x="4349100" y="426335"/>
                <a:ext cx="1213500" cy="491400"/>
              </a:xfrm>
              <a:prstGeom prst="bentConnector3">
                <a:avLst>
                  <a:gd fmla="val 23572" name="adj1"/>
                </a:avLst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3" name="Google Shape;2773;p12"/>
              <p:cNvCxnSpPr>
                <a:endCxn id="2725" idx="1"/>
              </p:cNvCxnSpPr>
              <p:nvPr/>
            </p:nvCxnSpPr>
            <p:spPr>
              <a:xfrm rot="-5400000">
                <a:off x="4518300" y="973370"/>
                <a:ext cx="1311300" cy="777300"/>
              </a:xfrm>
              <a:prstGeom prst="bentConnector2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4" name="Google Shape;2774;p12"/>
              <p:cNvCxnSpPr>
                <a:stCxn id="2727" idx="1"/>
              </p:cNvCxnSpPr>
              <p:nvPr/>
            </p:nvCxnSpPr>
            <p:spPr>
              <a:xfrm flipH="1">
                <a:off x="4911000" y="986405"/>
                <a:ext cx="651600" cy="2148900"/>
              </a:xfrm>
              <a:prstGeom prst="bentConnector2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5" name="Google Shape;2775;p12"/>
              <p:cNvCxnSpPr>
                <a:stCxn id="2728" idx="1"/>
              </p:cNvCxnSpPr>
              <p:nvPr/>
            </p:nvCxnSpPr>
            <p:spPr>
              <a:xfrm flipH="1">
                <a:off x="5057100" y="1266440"/>
                <a:ext cx="505500" cy="2886600"/>
              </a:xfrm>
              <a:prstGeom prst="bentConnector2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6" name="Google Shape;2776;p12"/>
              <p:cNvCxnSpPr/>
              <p:nvPr/>
            </p:nvCxnSpPr>
            <p:spPr>
              <a:xfrm>
                <a:off x="4355465" y="2018665"/>
                <a:ext cx="431100" cy="3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7" name="Google Shape;2777;p12"/>
              <p:cNvCxnSpPr/>
              <p:nvPr/>
            </p:nvCxnSpPr>
            <p:spPr>
              <a:xfrm>
                <a:off x="4356100" y="3122295"/>
                <a:ext cx="551100" cy="3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778" name="Google Shape;2778;p12"/>
            <p:cNvGrpSpPr/>
            <p:nvPr/>
          </p:nvGrpSpPr>
          <p:grpSpPr>
            <a:xfrm>
              <a:off x="2576830" y="286270"/>
              <a:ext cx="1804625" cy="3872980"/>
              <a:chOff x="2576830" y="286270"/>
              <a:chExt cx="1804625" cy="3872980"/>
            </a:xfrm>
          </p:grpSpPr>
          <p:grpSp>
            <p:nvGrpSpPr>
              <p:cNvPr id="2779" name="Google Shape;2779;p12"/>
              <p:cNvGrpSpPr/>
              <p:nvPr/>
            </p:nvGrpSpPr>
            <p:grpSpPr>
              <a:xfrm>
                <a:off x="3174980" y="286270"/>
                <a:ext cx="1206475" cy="3872980"/>
                <a:chOff x="3174980" y="286270"/>
                <a:chExt cx="1206475" cy="3872980"/>
              </a:xfrm>
            </p:grpSpPr>
            <p:grpSp>
              <p:nvGrpSpPr>
                <p:cNvPr id="2780" name="Google Shape;2780;p12"/>
                <p:cNvGrpSpPr/>
                <p:nvPr/>
              </p:nvGrpSpPr>
              <p:grpSpPr>
                <a:xfrm>
                  <a:off x="3174980" y="286270"/>
                  <a:ext cx="1206475" cy="652260"/>
                  <a:chOff x="3174980" y="286270"/>
                  <a:chExt cx="1206475" cy="652260"/>
                </a:xfrm>
              </p:grpSpPr>
              <p:grpSp>
                <p:nvGrpSpPr>
                  <p:cNvPr id="2781" name="Google Shape;2781;p12"/>
                  <p:cNvGrpSpPr/>
                  <p:nvPr/>
                </p:nvGrpSpPr>
                <p:grpSpPr>
                  <a:xfrm>
                    <a:off x="3174980" y="286270"/>
                    <a:ext cx="300330" cy="652260"/>
                    <a:chOff x="3174980" y="286270"/>
                    <a:chExt cx="300330" cy="652260"/>
                  </a:xfrm>
                </p:grpSpPr>
                <p:cxnSp>
                  <p:nvCxnSpPr>
                    <p:cNvPr id="2782" name="Google Shape;2782;p12"/>
                    <p:cNvCxnSpPr/>
                    <p:nvPr/>
                  </p:nvCxnSpPr>
                  <p:spPr>
                    <a:xfrm>
                      <a:off x="322072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783" name="Google Shape;2783;p12"/>
                    <p:cNvCxnSpPr/>
                    <p:nvPr/>
                  </p:nvCxnSpPr>
                  <p:spPr>
                    <a:xfrm flipH="1" rot="10800000">
                      <a:off x="3222625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784" name="Google Shape;2784;p12"/>
                    <p:cNvSpPr/>
                    <p:nvPr/>
                  </p:nvSpPr>
                  <p:spPr>
                    <a:xfrm>
                      <a:off x="318960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5" name="Google Shape;2785;p12"/>
                    <p:cNvSpPr/>
                    <p:nvPr/>
                  </p:nvSpPr>
                  <p:spPr>
                    <a:xfrm rot="10800000">
                      <a:off x="3174980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786" name="Google Shape;2786;p12"/>
                    <p:cNvCxnSpPr>
                      <a:stCxn id="2785" idx="4"/>
                    </p:cNvCxnSpPr>
                    <p:nvPr/>
                  </p:nvCxnSpPr>
                  <p:spPr>
                    <a:xfrm rot="10800000">
                      <a:off x="3212330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787" name="Google Shape;2787;p12"/>
                    <p:cNvCxnSpPr/>
                    <p:nvPr/>
                  </p:nvCxnSpPr>
                  <p:spPr>
                    <a:xfrm rot="10800000">
                      <a:off x="322440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788" name="Google Shape;2788;p12"/>
                    <p:cNvCxnSpPr/>
                    <p:nvPr/>
                  </p:nvCxnSpPr>
                  <p:spPr>
                    <a:xfrm rot="10800000">
                      <a:off x="3445650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789" name="Google Shape;2789;p12"/>
                    <p:cNvSpPr/>
                    <p:nvPr/>
                  </p:nvSpPr>
                  <p:spPr>
                    <a:xfrm>
                      <a:off x="342011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90" name="Google Shape;2790;p12"/>
                  <p:cNvGrpSpPr/>
                  <p:nvPr/>
                </p:nvGrpSpPr>
                <p:grpSpPr>
                  <a:xfrm>
                    <a:off x="3612495" y="286270"/>
                    <a:ext cx="300965" cy="652260"/>
                    <a:chOff x="3612495" y="286270"/>
                    <a:chExt cx="300965" cy="652260"/>
                  </a:xfrm>
                </p:grpSpPr>
                <p:cxnSp>
                  <p:nvCxnSpPr>
                    <p:cNvPr id="2791" name="Google Shape;2791;p12"/>
                    <p:cNvCxnSpPr/>
                    <p:nvPr/>
                  </p:nvCxnSpPr>
                  <p:spPr>
                    <a:xfrm>
                      <a:off x="365887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792" name="Google Shape;2792;p12"/>
                    <p:cNvCxnSpPr/>
                    <p:nvPr/>
                  </p:nvCxnSpPr>
                  <p:spPr>
                    <a:xfrm flipH="1" rot="10800000">
                      <a:off x="366014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793" name="Google Shape;2793;p12"/>
                    <p:cNvSpPr/>
                    <p:nvPr/>
                  </p:nvSpPr>
                  <p:spPr>
                    <a:xfrm>
                      <a:off x="3627120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4" name="Google Shape;2794;p12"/>
                    <p:cNvSpPr/>
                    <p:nvPr/>
                  </p:nvSpPr>
                  <p:spPr>
                    <a:xfrm rot="10800000">
                      <a:off x="361249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795" name="Google Shape;2795;p12"/>
                    <p:cNvCxnSpPr>
                      <a:stCxn id="2794" idx="4"/>
                    </p:cNvCxnSpPr>
                    <p:nvPr/>
                  </p:nvCxnSpPr>
                  <p:spPr>
                    <a:xfrm rot="10800000">
                      <a:off x="364984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796" name="Google Shape;2796;p12"/>
                    <p:cNvCxnSpPr/>
                    <p:nvPr/>
                  </p:nvCxnSpPr>
                  <p:spPr>
                    <a:xfrm rot="10800000">
                      <a:off x="366255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797" name="Google Shape;2797;p12"/>
                    <p:cNvCxnSpPr/>
                    <p:nvPr/>
                  </p:nvCxnSpPr>
                  <p:spPr>
                    <a:xfrm rot="10800000">
                      <a:off x="388316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798" name="Google Shape;2798;p12"/>
                    <p:cNvSpPr/>
                    <p:nvPr/>
                  </p:nvSpPr>
                  <p:spPr>
                    <a:xfrm>
                      <a:off x="385826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99" name="Google Shape;2799;p12"/>
                  <p:cNvGrpSpPr/>
                  <p:nvPr/>
                </p:nvGrpSpPr>
                <p:grpSpPr>
                  <a:xfrm>
                    <a:off x="4081125" y="286270"/>
                    <a:ext cx="300330" cy="652260"/>
                    <a:chOff x="4081125" y="286270"/>
                    <a:chExt cx="300330" cy="652260"/>
                  </a:xfrm>
                </p:grpSpPr>
                <p:cxnSp>
                  <p:nvCxnSpPr>
                    <p:cNvPr id="2800" name="Google Shape;2800;p12"/>
                    <p:cNvCxnSpPr/>
                    <p:nvPr/>
                  </p:nvCxnSpPr>
                  <p:spPr>
                    <a:xfrm>
                      <a:off x="4126865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01" name="Google Shape;2801;p12"/>
                    <p:cNvCxnSpPr/>
                    <p:nvPr/>
                  </p:nvCxnSpPr>
                  <p:spPr>
                    <a:xfrm flipH="1" rot="10800000">
                      <a:off x="412877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02" name="Google Shape;2802;p12"/>
                    <p:cNvSpPr/>
                    <p:nvPr/>
                  </p:nvSpPr>
                  <p:spPr>
                    <a:xfrm>
                      <a:off x="409511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3" name="Google Shape;2803;p12"/>
                    <p:cNvSpPr/>
                    <p:nvPr/>
                  </p:nvSpPr>
                  <p:spPr>
                    <a:xfrm rot="10800000">
                      <a:off x="408112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04" name="Google Shape;2804;p12"/>
                    <p:cNvCxnSpPr>
                      <a:stCxn id="2803" idx="4"/>
                    </p:cNvCxnSpPr>
                    <p:nvPr/>
                  </p:nvCxnSpPr>
                  <p:spPr>
                    <a:xfrm rot="10800000">
                      <a:off x="411847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05" name="Google Shape;2805;p12"/>
                    <p:cNvCxnSpPr/>
                    <p:nvPr/>
                  </p:nvCxnSpPr>
                  <p:spPr>
                    <a:xfrm rot="10800000">
                      <a:off x="4130550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06" name="Google Shape;2806;p12"/>
                    <p:cNvCxnSpPr/>
                    <p:nvPr/>
                  </p:nvCxnSpPr>
                  <p:spPr>
                    <a:xfrm rot="10800000">
                      <a:off x="435179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07" name="Google Shape;2807;p12"/>
                    <p:cNvSpPr/>
                    <p:nvPr/>
                  </p:nvSpPr>
                  <p:spPr>
                    <a:xfrm>
                      <a:off x="4326255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08" name="Google Shape;2808;p12"/>
                <p:cNvGrpSpPr/>
                <p:nvPr/>
              </p:nvGrpSpPr>
              <p:grpSpPr>
                <a:xfrm>
                  <a:off x="3174980" y="1377835"/>
                  <a:ext cx="1206475" cy="652260"/>
                  <a:chOff x="3174980" y="1377835"/>
                  <a:chExt cx="1206475" cy="652260"/>
                </a:xfrm>
              </p:grpSpPr>
              <p:grpSp>
                <p:nvGrpSpPr>
                  <p:cNvPr id="2809" name="Google Shape;2809;p12"/>
                  <p:cNvGrpSpPr/>
                  <p:nvPr/>
                </p:nvGrpSpPr>
                <p:grpSpPr>
                  <a:xfrm>
                    <a:off x="3174980" y="1377835"/>
                    <a:ext cx="300330" cy="652260"/>
                    <a:chOff x="3174980" y="1377835"/>
                    <a:chExt cx="300330" cy="652260"/>
                  </a:xfrm>
                </p:grpSpPr>
                <p:cxnSp>
                  <p:nvCxnSpPr>
                    <p:cNvPr id="2810" name="Google Shape;2810;p12"/>
                    <p:cNvCxnSpPr/>
                    <p:nvPr/>
                  </p:nvCxnSpPr>
                  <p:spPr>
                    <a:xfrm>
                      <a:off x="322072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11" name="Google Shape;2811;p12"/>
                    <p:cNvCxnSpPr/>
                    <p:nvPr/>
                  </p:nvCxnSpPr>
                  <p:spPr>
                    <a:xfrm flipH="1" rot="10800000">
                      <a:off x="3222625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12" name="Google Shape;2812;p12"/>
                    <p:cNvSpPr/>
                    <p:nvPr/>
                  </p:nvSpPr>
                  <p:spPr>
                    <a:xfrm>
                      <a:off x="318960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3" name="Google Shape;2813;p12"/>
                    <p:cNvSpPr/>
                    <p:nvPr/>
                  </p:nvSpPr>
                  <p:spPr>
                    <a:xfrm rot="10800000">
                      <a:off x="3174980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14" name="Google Shape;2814;p12"/>
                    <p:cNvCxnSpPr>
                      <a:stCxn id="2813" idx="4"/>
                    </p:cNvCxnSpPr>
                    <p:nvPr/>
                  </p:nvCxnSpPr>
                  <p:spPr>
                    <a:xfrm rot="10800000">
                      <a:off x="3212330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15" name="Google Shape;2815;p12"/>
                    <p:cNvCxnSpPr/>
                    <p:nvPr/>
                  </p:nvCxnSpPr>
                  <p:spPr>
                    <a:xfrm rot="10800000">
                      <a:off x="322440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16" name="Google Shape;2816;p12"/>
                    <p:cNvCxnSpPr/>
                    <p:nvPr/>
                  </p:nvCxnSpPr>
                  <p:spPr>
                    <a:xfrm rot="10800000">
                      <a:off x="3445650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17" name="Google Shape;2817;p12"/>
                    <p:cNvSpPr/>
                    <p:nvPr/>
                  </p:nvSpPr>
                  <p:spPr>
                    <a:xfrm>
                      <a:off x="342011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18" name="Google Shape;2818;p12"/>
                  <p:cNvGrpSpPr/>
                  <p:nvPr/>
                </p:nvGrpSpPr>
                <p:grpSpPr>
                  <a:xfrm>
                    <a:off x="3612495" y="1377835"/>
                    <a:ext cx="300965" cy="652260"/>
                    <a:chOff x="3612495" y="1377835"/>
                    <a:chExt cx="300965" cy="652260"/>
                  </a:xfrm>
                </p:grpSpPr>
                <p:cxnSp>
                  <p:nvCxnSpPr>
                    <p:cNvPr id="2819" name="Google Shape;2819;p12"/>
                    <p:cNvCxnSpPr/>
                    <p:nvPr/>
                  </p:nvCxnSpPr>
                  <p:spPr>
                    <a:xfrm>
                      <a:off x="365887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20" name="Google Shape;2820;p12"/>
                    <p:cNvCxnSpPr/>
                    <p:nvPr/>
                  </p:nvCxnSpPr>
                  <p:spPr>
                    <a:xfrm flipH="1" rot="10800000">
                      <a:off x="366014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21" name="Google Shape;2821;p12"/>
                    <p:cNvSpPr/>
                    <p:nvPr/>
                  </p:nvSpPr>
                  <p:spPr>
                    <a:xfrm>
                      <a:off x="3627120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2" name="Google Shape;2822;p12"/>
                    <p:cNvSpPr/>
                    <p:nvPr/>
                  </p:nvSpPr>
                  <p:spPr>
                    <a:xfrm rot="10800000">
                      <a:off x="361249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23" name="Google Shape;2823;p12"/>
                    <p:cNvCxnSpPr>
                      <a:stCxn id="2822" idx="4"/>
                    </p:cNvCxnSpPr>
                    <p:nvPr/>
                  </p:nvCxnSpPr>
                  <p:spPr>
                    <a:xfrm rot="10800000">
                      <a:off x="364984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24" name="Google Shape;2824;p12"/>
                    <p:cNvCxnSpPr/>
                    <p:nvPr/>
                  </p:nvCxnSpPr>
                  <p:spPr>
                    <a:xfrm rot="10800000">
                      <a:off x="366255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25" name="Google Shape;2825;p12"/>
                    <p:cNvCxnSpPr/>
                    <p:nvPr/>
                  </p:nvCxnSpPr>
                  <p:spPr>
                    <a:xfrm rot="10800000">
                      <a:off x="388316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26" name="Google Shape;2826;p12"/>
                    <p:cNvSpPr/>
                    <p:nvPr/>
                  </p:nvSpPr>
                  <p:spPr>
                    <a:xfrm>
                      <a:off x="385826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27" name="Google Shape;2827;p12"/>
                  <p:cNvGrpSpPr/>
                  <p:nvPr/>
                </p:nvGrpSpPr>
                <p:grpSpPr>
                  <a:xfrm>
                    <a:off x="4081125" y="1377835"/>
                    <a:ext cx="300330" cy="652260"/>
                    <a:chOff x="4081125" y="1377835"/>
                    <a:chExt cx="300330" cy="652260"/>
                  </a:xfrm>
                </p:grpSpPr>
                <p:cxnSp>
                  <p:nvCxnSpPr>
                    <p:cNvPr id="2828" name="Google Shape;2828;p12"/>
                    <p:cNvCxnSpPr/>
                    <p:nvPr/>
                  </p:nvCxnSpPr>
                  <p:spPr>
                    <a:xfrm>
                      <a:off x="4126865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29" name="Google Shape;2829;p12"/>
                    <p:cNvCxnSpPr/>
                    <p:nvPr/>
                  </p:nvCxnSpPr>
                  <p:spPr>
                    <a:xfrm flipH="1" rot="10800000">
                      <a:off x="412877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30" name="Google Shape;2830;p12"/>
                    <p:cNvSpPr/>
                    <p:nvPr/>
                  </p:nvSpPr>
                  <p:spPr>
                    <a:xfrm>
                      <a:off x="409511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1" name="Google Shape;2831;p12"/>
                    <p:cNvSpPr/>
                    <p:nvPr/>
                  </p:nvSpPr>
                  <p:spPr>
                    <a:xfrm rot="10800000">
                      <a:off x="408112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32" name="Google Shape;2832;p12"/>
                    <p:cNvCxnSpPr>
                      <a:stCxn id="2831" idx="4"/>
                    </p:cNvCxnSpPr>
                    <p:nvPr/>
                  </p:nvCxnSpPr>
                  <p:spPr>
                    <a:xfrm rot="10800000">
                      <a:off x="411847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33" name="Google Shape;2833;p12"/>
                    <p:cNvCxnSpPr/>
                    <p:nvPr/>
                  </p:nvCxnSpPr>
                  <p:spPr>
                    <a:xfrm rot="10800000">
                      <a:off x="4130550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34" name="Google Shape;2834;p12"/>
                    <p:cNvCxnSpPr/>
                    <p:nvPr/>
                  </p:nvCxnSpPr>
                  <p:spPr>
                    <a:xfrm rot="10800000">
                      <a:off x="435179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35" name="Google Shape;2835;p12"/>
                    <p:cNvSpPr/>
                    <p:nvPr/>
                  </p:nvSpPr>
                  <p:spPr>
                    <a:xfrm>
                      <a:off x="4326255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36" name="Google Shape;2836;p12"/>
                <p:cNvGrpSpPr/>
                <p:nvPr/>
              </p:nvGrpSpPr>
              <p:grpSpPr>
                <a:xfrm>
                  <a:off x="3174980" y="2469400"/>
                  <a:ext cx="1206475" cy="652895"/>
                  <a:chOff x="3174980" y="2469400"/>
                  <a:chExt cx="1206475" cy="652895"/>
                </a:xfrm>
              </p:grpSpPr>
              <p:grpSp>
                <p:nvGrpSpPr>
                  <p:cNvPr id="2837" name="Google Shape;2837;p12"/>
                  <p:cNvGrpSpPr/>
                  <p:nvPr/>
                </p:nvGrpSpPr>
                <p:grpSpPr>
                  <a:xfrm>
                    <a:off x="3174980" y="2469400"/>
                    <a:ext cx="300330" cy="652895"/>
                    <a:chOff x="3174980" y="2469400"/>
                    <a:chExt cx="300330" cy="652895"/>
                  </a:xfrm>
                </p:grpSpPr>
                <p:cxnSp>
                  <p:nvCxnSpPr>
                    <p:cNvPr id="2838" name="Google Shape;2838;p12"/>
                    <p:cNvCxnSpPr/>
                    <p:nvPr/>
                  </p:nvCxnSpPr>
                  <p:spPr>
                    <a:xfrm>
                      <a:off x="322072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39" name="Google Shape;2839;p12"/>
                    <p:cNvCxnSpPr/>
                    <p:nvPr/>
                  </p:nvCxnSpPr>
                  <p:spPr>
                    <a:xfrm flipH="1" rot="10800000">
                      <a:off x="3222625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40" name="Google Shape;2840;p12"/>
                    <p:cNvSpPr/>
                    <p:nvPr/>
                  </p:nvSpPr>
                  <p:spPr>
                    <a:xfrm>
                      <a:off x="318960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1" name="Google Shape;2841;p12"/>
                    <p:cNvSpPr/>
                    <p:nvPr/>
                  </p:nvSpPr>
                  <p:spPr>
                    <a:xfrm rot="10800000">
                      <a:off x="3174980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42" name="Google Shape;2842;p12"/>
                    <p:cNvCxnSpPr>
                      <a:stCxn id="2841" idx="4"/>
                    </p:cNvCxnSpPr>
                    <p:nvPr/>
                  </p:nvCxnSpPr>
                  <p:spPr>
                    <a:xfrm rot="10800000">
                      <a:off x="3212330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43" name="Google Shape;2843;p12"/>
                    <p:cNvCxnSpPr/>
                    <p:nvPr/>
                  </p:nvCxnSpPr>
                  <p:spPr>
                    <a:xfrm rot="10800000">
                      <a:off x="322440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44" name="Google Shape;2844;p12"/>
                    <p:cNvCxnSpPr/>
                    <p:nvPr/>
                  </p:nvCxnSpPr>
                  <p:spPr>
                    <a:xfrm rot="10800000">
                      <a:off x="3445650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45" name="Google Shape;2845;p12"/>
                    <p:cNvSpPr/>
                    <p:nvPr/>
                  </p:nvSpPr>
                  <p:spPr>
                    <a:xfrm>
                      <a:off x="342011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46" name="Google Shape;2846;p12"/>
                  <p:cNvGrpSpPr/>
                  <p:nvPr/>
                </p:nvGrpSpPr>
                <p:grpSpPr>
                  <a:xfrm>
                    <a:off x="3612495" y="2469400"/>
                    <a:ext cx="300965" cy="652895"/>
                    <a:chOff x="3612495" y="2469400"/>
                    <a:chExt cx="300965" cy="652895"/>
                  </a:xfrm>
                </p:grpSpPr>
                <p:cxnSp>
                  <p:nvCxnSpPr>
                    <p:cNvPr id="2847" name="Google Shape;2847;p12"/>
                    <p:cNvCxnSpPr/>
                    <p:nvPr/>
                  </p:nvCxnSpPr>
                  <p:spPr>
                    <a:xfrm>
                      <a:off x="365887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48" name="Google Shape;2848;p12"/>
                    <p:cNvCxnSpPr/>
                    <p:nvPr/>
                  </p:nvCxnSpPr>
                  <p:spPr>
                    <a:xfrm flipH="1" rot="10800000">
                      <a:off x="366014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49" name="Google Shape;2849;p12"/>
                    <p:cNvSpPr/>
                    <p:nvPr/>
                  </p:nvSpPr>
                  <p:spPr>
                    <a:xfrm>
                      <a:off x="3627120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50" name="Google Shape;2850;p12"/>
                    <p:cNvSpPr/>
                    <p:nvPr/>
                  </p:nvSpPr>
                  <p:spPr>
                    <a:xfrm rot="10800000">
                      <a:off x="361249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51" name="Google Shape;2851;p12"/>
                    <p:cNvCxnSpPr>
                      <a:stCxn id="2850" idx="4"/>
                    </p:cNvCxnSpPr>
                    <p:nvPr/>
                  </p:nvCxnSpPr>
                  <p:spPr>
                    <a:xfrm rot="10800000">
                      <a:off x="364984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52" name="Google Shape;2852;p12"/>
                    <p:cNvCxnSpPr/>
                    <p:nvPr/>
                  </p:nvCxnSpPr>
                  <p:spPr>
                    <a:xfrm rot="10800000">
                      <a:off x="366255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53" name="Google Shape;2853;p12"/>
                    <p:cNvCxnSpPr/>
                    <p:nvPr/>
                  </p:nvCxnSpPr>
                  <p:spPr>
                    <a:xfrm rot="10800000">
                      <a:off x="388316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54" name="Google Shape;2854;p12"/>
                    <p:cNvSpPr/>
                    <p:nvPr/>
                  </p:nvSpPr>
                  <p:spPr>
                    <a:xfrm>
                      <a:off x="385826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55" name="Google Shape;2855;p12"/>
                  <p:cNvGrpSpPr/>
                  <p:nvPr/>
                </p:nvGrpSpPr>
                <p:grpSpPr>
                  <a:xfrm>
                    <a:off x="4081125" y="2469400"/>
                    <a:ext cx="300330" cy="652895"/>
                    <a:chOff x="4081125" y="2469400"/>
                    <a:chExt cx="300330" cy="652895"/>
                  </a:xfrm>
                </p:grpSpPr>
                <p:cxnSp>
                  <p:nvCxnSpPr>
                    <p:cNvPr id="2856" name="Google Shape;2856;p12"/>
                    <p:cNvCxnSpPr/>
                    <p:nvPr/>
                  </p:nvCxnSpPr>
                  <p:spPr>
                    <a:xfrm>
                      <a:off x="4126865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57" name="Google Shape;2857;p12"/>
                    <p:cNvCxnSpPr/>
                    <p:nvPr/>
                  </p:nvCxnSpPr>
                  <p:spPr>
                    <a:xfrm flipH="1" rot="10800000">
                      <a:off x="412877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58" name="Google Shape;2858;p12"/>
                    <p:cNvSpPr/>
                    <p:nvPr/>
                  </p:nvSpPr>
                  <p:spPr>
                    <a:xfrm>
                      <a:off x="409511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59" name="Google Shape;2859;p12"/>
                    <p:cNvSpPr/>
                    <p:nvPr/>
                  </p:nvSpPr>
                  <p:spPr>
                    <a:xfrm rot="10800000">
                      <a:off x="408112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60" name="Google Shape;2860;p12"/>
                    <p:cNvCxnSpPr>
                      <a:stCxn id="2859" idx="4"/>
                    </p:cNvCxnSpPr>
                    <p:nvPr/>
                  </p:nvCxnSpPr>
                  <p:spPr>
                    <a:xfrm rot="10800000">
                      <a:off x="411847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61" name="Google Shape;2861;p12"/>
                    <p:cNvCxnSpPr/>
                    <p:nvPr/>
                  </p:nvCxnSpPr>
                  <p:spPr>
                    <a:xfrm rot="10800000">
                      <a:off x="4130550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62" name="Google Shape;2862;p12"/>
                    <p:cNvCxnSpPr/>
                    <p:nvPr/>
                  </p:nvCxnSpPr>
                  <p:spPr>
                    <a:xfrm rot="10800000">
                      <a:off x="435179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63" name="Google Shape;2863;p12"/>
                    <p:cNvSpPr/>
                    <p:nvPr/>
                  </p:nvSpPr>
                  <p:spPr>
                    <a:xfrm>
                      <a:off x="4326255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64" name="Google Shape;2864;p12"/>
                <p:cNvGrpSpPr/>
                <p:nvPr/>
              </p:nvGrpSpPr>
              <p:grpSpPr>
                <a:xfrm>
                  <a:off x="3174980" y="3506355"/>
                  <a:ext cx="1206475" cy="652895"/>
                  <a:chOff x="3174980" y="3506355"/>
                  <a:chExt cx="1206475" cy="652895"/>
                </a:xfrm>
              </p:grpSpPr>
              <p:grpSp>
                <p:nvGrpSpPr>
                  <p:cNvPr id="2865" name="Google Shape;2865;p12"/>
                  <p:cNvGrpSpPr/>
                  <p:nvPr/>
                </p:nvGrpSpPr>
                <p:grpSpPr>
                  <a:xfrm>
                    <a:off x="3174980" y="3506355"/>
                    <a:ext cx="300330" cy="652895"/>
                    <a:chOff x="3174980" y="3506355"/>
                    <a:chExt cx="300330" cy="652895"/>
                  </a:xfrm>
                </p:grpSpPr>
                <p:cxnSp>
                  <p:nvCxnSpPr>
                    <p:cNvPr id="2866" name="Google Shape;2866;p12"/>
                    <p:cNvCxnSpPr/>
                    <p:nvPr/>
                  </p:nvCxnSpPr>
                  <p:spPr>
                    <a:xfrm>
                      <a:off x="322072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67" name="Google Shape;2867;p12"/>
                    <p:cNvCxnSpPr/>
                    <p:nvPr/>
                  </p:nvCxnSpPr>
                  <p:spPr>
                    <a:xfrm flipH="1" rot="10800000">
                      <a:off x="3222625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68" name="Google Shape;2868;p12"/>
                    <p:cNvSpPr/>
                    <p:nvPr/>
                  </p:nvSpPr>
                  <p:spPr>
                    <a:xfrm>
                      <a:off x="318960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69" name="Google Shape;2869;p12"/>
                    <p:cNvSpPr/>
                    <p:nvPr/>
                  </p:nvSpPr>
                  <p:spPr>
                    <a:xfrm rot="10800000">
                      <a:off x="3174980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70" name="Google Shape;2870;p12"/>
                    <p:cNvCxnSpPr>
                      <a:stCxn id="2869" idx="4"/>
                    </p:cNvCxnSpPr>
                    <p:nvPr/>
                  </p:nvCxnSpPr>
                  <p:spPr>
                    <a:xfrm rot="10800000">
                      <a:off x="3212330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71" name="Google Shape;2871;p12"/>
                    <p:cNvCxnSpPr/>
                    <p:nvPr/>
                  </p:nvCxnSpPr>
                  <p:spPr>
                    <a:xfrm rot="10800000">
                      <a:off x="322440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72" name="Google Shape;2872;p12"/>
                    <p:cNvCxnSpPr/>
                    <p:nvPr/>
                  </p:nvCxnSpPr>
                  <p:spPr>
                    <a:xfrm rot="10800000">
                      <a:off x="3445650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73" name="Google Shape;2873;p12"/>
                    <p:cNvSpPr/>
                    <p:nvPr/>
                  </p:nvSpPr>
                  <p:spPr>
                    <a:xfrm>
                      <a:off x="342011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74" name="Google Shape;2874;p12"/>
                  <p:cNvGrpSpPr/>
                  <p:nvPr/>
                </p:nvGrpSpPr>
                <p:grpSpPr>
                  <a:xfrm>
                    <a:off x="3612495" y="3506355"/>
                    <a:ext cx="300965" cy="652895"/>
                    <a:chOff x="3612495" y="3506355"/>
                    <a:chExt cx="300965" cy="652895"/>
                  </a:xfrm>
                </p:grpSpPr>
                <p:cxnSp>
                  <p:nvCxnSpPr>
                    <p:cNvPr id="2875" name="Google Shape;2875;p12"/>
                    <p:cNvCxnSpPr/>
                    <p:nvPr/>
                  </p:nvCxnSpPr>
                  <p:spPr>
                    <a:xfrm>
                      <a:off x="365887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76" name="Google Shape;2876;p12"/>
                    <p:cNvCxnSpPr/>
                    <p:nvPr/>
                  </p:nvCxnSpPr>
                  <p:spPr>
                    <a:xfrm flipH="1" rot="10800000">
                      <a:off x="366014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77" name="Google Shape;2877;p12"/>
                    <p:cNvSpPr/>
                    <p:nvPr/>
                  </p:nvSpPr>
                  <p:spPr>
                    <a:xfrm>
                      <a:off x="3627120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78" name="Google Shape;2878;p12"/>
                    <p:cNvSpPr/>
                    <p:nvPr/>
                  </p:nvSpPr>
                  <p:spPr>
                    <a:xfrm rot="10800000">
                      <a:off x="361249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79" name="Google Shape;2879;p12"/>
                    <p:cNvCxnSpPr>
                      <a:stCxn id="2878" idx="4"/>
                    </p:cNvCxnSpPr>
                    <p:nvPr/>
                  </p:nvCxnSpPr>
                  <p:spPr>
                    <a:xfrm rot="10800000">
                      <a:off x="364984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80" name="Google Shape;2880;p12"/>
                    <p:cNvCxnSpPr/>
                    <p:nvPr/>
                  </p:nvCxnSpPr>
                  <p:spPr>
                    <a:xfrm rot="10800000">
                      <a:off x="366255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81" name="Google Shape;2881;p12"/>
                    <p:cNvCxnSpPr/>
                    <p:nvPr/>
                  </p:nvCxnSpPr>
                  <p:spPr>
                    <a:xfrm rot="10800000">
                      <a:off x="388316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82" name="Google Shape;2882;p12"/>
                    <p:cNvSpPr/>
                    <p:nvPr/>
                  </p:nvSpPr>
                  <p:spPr>
                    <a:xfrm>
                      <a:off x="385826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83" name="Google Shape;2883;p12"/>
                  <p:cNvGrpSpPr/>
                  <p:nvPr/>
                </p:nvGrpSpPr>
                <p:grpSpPr>
                  <a:xfrm>
                    <a:off x="4081125" y="3506355"/>
                    <a:ext cx="300330" cy="652895"/>
                    <a:chOff x="4081125" y="3506355"/>
                    <a:chExt cx="300330" cy="652895"/>
                  </a:xfrm>
                </p:grpSpPr>
                <p:cxnSp>
                  <p:nvCxnSpPr>
                    <p:cNvPr id="2884" name="Google Shape;2884;p12"/>
                    <p:cNvCxnSpPr/>
                    <p:nvPr/>
                  </p:nvCxnSpPr>
                  <p:spPr>
                    <a:xfrm>
                      <a:off x="4126865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85" name="Google Shape;2885;p12"/>
                    <p:cNvCxnSpPr/>
                    <p:nvPr/>
                  </p:nvCxnSpPr>
                  <p:spPr>
                    <a:xfrm flipH="1" rot="10800000">
                      <a:off x="412877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86" name="Google Shape;2886;p12"/>
                    <p:cNvSpPr/>
                    <p:nvPr/>
                  </p:nvSpPr>
                  <p:spPr>
                    <a:xfrm>
                      <a:off x="409511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87" name="Google Shape;2887;p12"/>
                    <p:cNvSpPr/>
                    <p:nvPr/>
                  </p:nvSpPr>
                  <p:spPr>
                    <a:xfrm rot="10800000">
                      <a:off x="408112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88" name="Google Shape;2888;p12"/>
                    <p:cNvCxnSpPr>
                      <a:stCxn id="2887" idx="4"/>
                    </p:cNvCxnSpPr>
                    <p:nvPr/>
                  </p:nvCxnSpPr>
                  <p:spPr>
                    <a:xfrm rot="10800000">
                      <a:off x="411847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89" name="Google Shape;2889;p12"/>
                    <p:cNvCxnSpPr/>
                    <p:nvPr/>
                  </p:nvCxnSpPr>
                  <p:spPr>
                    <a:xfrm rot="10800000">
                      <a:off x="4130550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890" name="Google Shape;2890;p12"/>
                    <p:cNvCxnSpPr/>
                    <p:nvPr/>
                  </p:nvCxnSpPr>
                  <p:spPr>
                    <a:xfrm rot="10800000">
                      <a:off x="435179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2891" name="Google Shape;2891;p12"/>
                    <p:cNvSpPr/>
                    <p:nvPr/>
                  </p:nvSpPr>
                  <p:spPr>
                    <a:xfrm>
                      <a:off x="4326255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892" name="Google Shape;2892;p12"/>
              <p:cNvGrpSpPr/>
              <p:nvPr/>
            </p:nvGrpSpPr>
            <p:grpSpPr>
              <a:xfrm>
                <a:off x="2576830" y="286385"/>
                <a:ext cx="1580400" cy="486465"/>
                <a:chOff x="2576830" y="286385"/>
                <a:chExt cx="1580400" cy="486465"/>
              </a:xfrm>
            </p:grpSpPr>
            <p:cxnSp>
              <p:nvCxnSpPr>
                <p:cNvPr id="2893" name="Google Shape;2893;p12"/>
                <p:cNvCxnSpPr/>
                <p:nvPr/>
              </p:nvCxnSpPr>
              <p:spPr>
                <a:xfrm>
                  <a:off x="2576830" y="28638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894" name="Google Shape;2894;p12"/>
                <p:cNvCxnSpPr/>
                <p:nvPr/>
              </p:nvCxnSpPr>
              <p:spPr>
                <a:xfrm>
                  <a:off x="2576830" y="76835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895" name="Google Shape;2895;p12"/>
              <p:cNvGrpSpPr/>
              <p:nvPr/>
            </p:nvGrpSpPr>
            <p:grpSpPr>
              <a:xfrm>
                <a:off x="2614295" y="1371600"/>
                <a:ext cx="1580400" cy="486465"/>
                <a:chOff x="2614295" y="1371600"/>
                <a:chExt cx="1580400" cy="486465"/>
              </a:xfrm>
            </p:grpSpPr>
            <p:cxnSp>
              <p:nvCxnSpPr>
                <p:cNvPr id="2896" name="Google Shape;2896;p12"/>
                <p:cNvCxnSpPr/>
                <p:nvPr/>
              </p:nvCxnSpPr>
              <p:spPr>
                <a:xfrm>
                  <a:off x="2614295" y="137160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897" name="Google Shape;2897;p12"/>
                <p:cNvCxnSpPr/>
                <p:nvPr/>
              </p:nvCxnSpPr>
              <p:spPr>
                <a:xfrm>
                  <a:off x="2614295" y="185356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898" name="Google Shape;2898;p12"/>
              <p:cNvGrpSpPr/>
              <p:nvPr/>
            </p:nvGrpSpPr>
            <p:grpSpPr>
              <a:xfrm>
                <a:off x="2614295" y="2456815"/>
                <a:ext cx="1580400" cy="486465"/>
                <a:chOff x="2614295" y="2456815"/>
                <a:chExt cx="1580400" cy="486465"/>
              </a:xfrm>
            </p:grpSpPr>
            <p:cxnSp>
              <p:nvCxnSpPr>
                <p:cNvPr id="2899" name="Google Shape;2899;p12"/>
                <p:cNvCxnSpPr/>
                <p:nvPr/>
              </p:nvCxnSpPr>
              <p:spPr>
                <a:xfrm>
                  <a:off x="2614295" y="245681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900" name="Google Shape;2900;p12"/>
                <p:cNvCxnSpPr/>
                <p:nvPr/>
              </p:nvCxnSpPr>
              <p:spPr>
                <a:xfrm>
                  <a:off x="2614295" y="293878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901" name="Google Shape;2901;p12"/>
              <p:cNvGrpSpPr/>
              <p:nvPr/>
            </p:nvGrpSpPr>
            <p:grpSpPr>
              <a:xfrm>
                <a:off x="2576830" y="3490595"/>
                <a:ext cx="1580400" cy="486465"/>
                <a:chOff x="2576830" y="3490595"/>
                <a:chExt cx="1580400" cy="486465"/>
              </a:xfrm>
            </p:grpSpPr>
            <p:cxnSp>
              <p:nvCxnSpPr>
                <p:cNvPr id="2902" name="Google Shape;2902;p12"/>
                <p:cNvCxnSpPr/>
                <p:nvPr/>
              </p:nvCxnSpPr>
              <p:spPr>
                <a:xfrm>
                  <a:off x="2576830" y="349059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903" name="Google Shape;2903;p12"/>
                <p:cNvCxnSpPr/>
                <p:nvPr/>
              </p:nvCxnSpPr>
              <p:spPr>
                <a:xfrm>
                  <a:off x="2576830" y="397256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2904" name="Google Shape;2904;p12"/>
            <p:cNvSpPr txBox="1"/>
            <p:nvPr/>
          </p:nvSpPr>
          <p:spPr>
            <a:xfrm>
              <a:off x="2341245" y="48260"/>
              <a:ext cx="235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5" name="Google Shape;2905;p12"/>
            <p:cNvSpPr txBox="1"/>
            <p:nvPr/>
          </p:nvSpPr>
          <p:spPr>
            <a:xfrm>
              <a:off x="2390140" y="114236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6" name="Google Shape;2906;p12"/>
            <p:cNvSpPr txBox="1"/>
            <p:nvPr/>
          </p:nvSpPr>
          <p:spPr>
            <a:xfrm>
              <a:off x="2359660" y="223583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7" name="Google Shape;2907;p12"/>
            <p:cNvSpPr txBox="1"/>
            <p:nvPr/>
          </p:nvSpPr>
          <p:spPr>
            <a:xfrm>
              <a:off x="2322830" y="3275330"/>
              <a:ext cx="359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8" name="Google Shape;2908;p12"/>
            <p:cNvSpPr txBox="1"/>
            <p:nvPr/>
          </p:nvSpPr>
          <p:spPr>
            <a:xfrm>
              <a:off x="2359660" y="55372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9" name="Google Shape;2909;p12"/>
            <p:cNvSpPr txBox="1"/>
            <p:nvPr/>
          </p:nvSpPr>
          <p:spPr>
            <a:xfrm>
              <a:off x="2390140" y="163195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0" name="Google Shape;2910;p12"/>
            <p:cNvSpPr txBox="1"/>
            <p:nvPr/>
          </p:nvSpPr>
          <p:spPr>
            <a:xfrm>
              <a:off x="2359660" y="271018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1" name="Google Shape;2911;p12"/>
            <p:cNvSpPr txBox="1"/>
            <p:nvPr/>
          </p:nvSpPr>
          <p:spPr>
            <a:xfrm>
              <a:off x="2315845" y="374904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12" name="Google Shape;2912;p12"/>
            <p:cNvGrpSpPr/>
            <p:nvPr/>
          </p:nvGrpSpPr>
          <p:grpSpPr>
            <a:xfrm>
              <a:off x="6802185" y="626745"/>
              <a:ext cx="774600" cy="3192190"/>
              <a:chOff x="6802185" y="626745"/>
              <a:chExt cx="774600" cy="3192190"/>
            </a:xfrm>
          </p:grpSpPr>
          <p:grpSp>
            <p:nvGrpSpPr>
              <p:cNvPr id="2913" name="Google Shape;2913;p12"/>
              <p:cNvGrpSpPr/>
              <p:nvPr/>
            </p:nvGrpSpPr>
            <p:grpSpPr>
              <a:xfrm>
                <a:off x="6802200" y="626745"/>
                <a:ext cx="774585" cy="440100"/>
                <a:chOff x="6802200" y="626745"/>
                <a:chExt cx="774585" cy="440100"/>
              </a:xfrm>
            </p:grpSpPr>
            <p:sp>
              <p:nvSpPr>
                <p:cNvPr id="2914" name="Google Shape;2914;p12"/>
                <p:cNvSpPr/>
                <p:nvPr/>
              </p:nvSpPr>
              <p:spPr>
                <a:xfrm>
                  <a:off x="7080885" y="626745"/>
                  <a:ext cx="495900" cy="4401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915" name="Google Shape;2915;p12"/>
                <p:cNvCxnSpPr>
                  <a:stCxn id="2720" idx="3"/>
                  <a:endCxn id="2914" idx="2"/>
                </p:cNvCxnSpPr>
                <p:nvPr/>
              </p:nvCxnSpPr>
              <p:spPr>
                <a:xfrm>
                  <a:off x="6802200" y="846485"/>
                  <a:ext cx="278700" cy="3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916" name="Google Shape;2916;p12"/>
                <p:cNvCxnSpPr>
                  <a:stCxn id="2914" idx="1"/>
                  <a:endCxn id="2914" idx="5"/>
                </p:cNvCxnSpPr>
                <p:nvPr/>
              </p:nvCxnSpPr>
              <p:spPr>
                <a:xfrm>
                  <a:off x="7153508" y="691196"/>
                  <a:ext cx="350700" cy="3111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917" name="Google Shape;2917;p12"/>
                <p:cNvCxnSpPr>
                  <a:stCxn id="2914" idx="7"/>
                  <a:endCxn id="2914" idx="3"/>
                </p:cNvCxnSpPr>
                <p:nvPr/>
              </p:nvCxnSpPr>
              <p:spPr>
                <a:xfrm flipH="1">
                  <a:off x="7153462" y="691196"/>
                  <a:ext cx="350700" cy="3111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918" name="Google Shape;2918;p12"/>
              <p:cNvGrpSpPr/>
              <p:nvPr/>
            </p:nvGrpSpPr>
            <p:grpSpPr>
              <a:xfrm>
                <a:off x="6802185" y="2002790"/>
                <a:ext cx="774600" cy="440100"/>
                <a:chOff x="6802185" y="2002790"/>
                <a:chExt cx="774600" cy="440100"/>
              </a:xfrm>
            </p:grpSpPr>
            <p:sp>
              <p:nvSpPr>
                <p:cNvPr id="2919" name="Google Shape;2919;p12"/>
                <p:cNvSpPr/>
                <p:nvPr/>
              </p:nvSpPr>
              <p:spPr>
                <a:xfrm>
                  <a:off x="7080885" y="2002790"/>
                  <a:ext cx="495900" cy="4401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920" name="Google Shape;2920;p12"/>
                <p:cNvCxnSpPr>
                  <a:endCxn id="2919" idx="2"/>
                </p:cNvCxnSpPr>
                <p:nvPr/>
              </p:nvCxnSpPr>
              <p:spPr>
                <a:xfrm>
                  <a:off x="6802185" y="2222840"/>
                  <a:ext cx="278700" cy="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921" name="Google Shape;2921;p12"/>
                <p:cNvCxnSpPr>
                  <a:stCxn id="2919" idx="1"/>
                  <a:endCxn id="2919" idx="5"/>
                </p:cNvCxnSpPr>
                <p:nvPr/>
              </p:nvCxnSpPr>
              <p:spPr>
                <a:xfrm>
                  <a:off x="7153508" y="2067241"/>
                  <a:ext cx="350700" cy="3111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922" name="Google Shape;2922;p12"/>
                <p:cNvCxnSpPr>
                  <a:stCxn id="2919" idx="7"/>
                  <a:endCxn id="2919" idx="3"/>
                </p:cNvCxnSpPr>
                <p:nvPr/>
              </p:nvCxnSpPr>
              <p:spPr>
                <a:xfrm flipH="1">
                  <a:off x="7153462" y="2067241"/>
                  <a:ext cx="350700" cy="3111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2923" name="Google Shape;2923;p12"/>
              <p:cNvGrpSpPr/>
              <p:nvPr/>
            </p:nvGrpSpPr>
            <p:grpSpPr>
              <a:xfrm>
                <a:off x="6802185" y="3378835"/>
                <a:ext cx="774600" cy="440100"/>
                <a:chOff x="6802185" y="3378835"/>
                <a:chExt cx="774600" cy="440100"/>
              </a:xfrm>
            </p:grpSpPr>
            <p:sp>
              <p:nvSpPr>
                <p:cNvPr id="2924" name="Google Shape;2924;p12"/>
                <p:cNvSpPr/>
                <p:nvPr/>
              </p:nvSpPr>
              <p:spPr>
                <a:xfrm>
                  <a:off x="7080885" y="3378835"/>
                  <a:ext cx="495900" cy="4401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925" name="Google Shape;2925;p12"/>
                <p:cNvCxnSpPr>
                  <a:endCxn id="2924" idx="2"/>
                </p:cNvCxnSpPr>
                <p:nvPr/>
              </p:nvCxnSpPr>
              <p:spPr>
                <a:xfrm>
                  <a:off x="6802185" y="3598885"/>
                  <a:ext cx="278700" cy="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926" name="Google Shape;2926;p12"/>
                <p:cNvCxnSpPr>
                  <a:stCxn id="2924" idx="1"/>
                  <a:endCxn id="2924" idx="5"/>
                </p:cNvCxnSpPr>
                <p:nvPr/>
              </p:nvCxnSpPr>
              <p:spPr>
                <a:xfrm>
                  <a:off x="7153508" y="3443286"/>
                  <a:ext cx="350700" cy="3111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2927" name="Google Shape;2927;p12"/>
                <p:cNvCxnSpPr>
                  <a:stCxn id="2924" idx="7"/>
                  <a:endCxn id="2924" idx="3"/>
                </p:cNvCxnSpPr>
                <p:nvPr/>
              </p:nvCxnSpPr>
              <p:spPr>
                <a:xfrm flipH="1">
                  <a:off x="7153462" y="3443286"/>
                  <a:ext cx="350700" cy="3111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</p:grpSp>
      <p:sp>
        <p:nvSpPr>
          <p:cNvPr id="2928" name="Google Shape;2928;p12"/>
          <p:cNvSpPr/>
          <p:nvPr/>
        </p:nvSpPr>
        <p:spPr>
          <a:xfrm>
            <a:off x="49530" y="342265"/>
            <a:ext cx="2341200" cy="2440800"/>
          </a:xfrm>
          <a:prstGeom prst="wedgeRoundRectCallout">
            <a:avLst>
              <a:gd fmla="val 67804" name="adj1"/>
              <a:gd fmla="val -37086" name="adj2"/>
              <a:gd fmla="val 0" name="adj3"/>
            </a:avLst>
          </a:prstGeom>
          <a:solidFill>
            <a:srgbClr val="FFF2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Die Bytes werden nummeriert. 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Nummer = Adresse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9" name="Google Shape;2929;p12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0" name="Google Shape;2930;p12"/>
          <p:cNvSpPr/>
          <p:nvPr/>
        </p:nvSpPr>
        <p:spPr>
          <a:xfrm>
            <a:off x="6182400" y="226350"/>
            <a:ext cx="2634600" cy="1707000"/>
          </a:xfrm>
          <a:prstGeom prst="wedgeRoundRectCallout">
            <a:avLst>
              <a:gd fmla="val -64000" name="adj1"/>
              <a:gd fmla="val -217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Um Dein Programm ausführen zu können, muss ich die codierten Befehle aus dem ROM abrufen können. 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31" name="Google Shape;293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67258" y="22626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35" name="Shape 2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6" name="Google Shape;2936;p13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7" name="Google Shape;2937;p13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8" name="Google Shape;2938;p13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39" name="Google Shape;2939;p13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940" name="Google Shape;2940;p13"/>
          <p:cNvCxnSpPr>
            <a:stCxn id="2941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42" name="Google Shape;2942;p13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3" name="Google Shape;2943;p13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44" name="Google Shape;2944;p13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2941" name="Google Shape;2941;p13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45" name="Google Shape;2945;p13"/>
            <p:cNvCxnSpPr>
              <a:endCxn id="2946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947" name="Google Shape;2947;p13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6" name="Google Shape;2946;p13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8" name="Google Shape;2948;p13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9" name="Google Shape;2949;p13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50" name="Google Shape;2950;p13"/>
            <p:cNvCxnSpPr>
              <a:endCxn id="2947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51" name="Google Shape;2951;p13"/>
            <p:cNvCxnSpPr>
              <a:endCxn id="2948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52" name="Google Shape;2952;p13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53" name="Google Shape;2953;p13"/>
            <p:cNvCxnSpPr>
              <a:stCxn id="2947" idx="3"/>
              <a:endCxn id="2947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54" name="Google Shape;2954;p13"/>
            <p:cNvCxnSpPr>
              <a:stCxn id="2946" idx="3"/>
              <a:endCxn id="2946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55" name="Google Shape;2955;p13"/>
            <p:cNvCxnSpPr>
              <a:stCxn id="2948" idx="3"/>
              <a:endCxn id="2948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56" name="Google Shape;2956;p13"/>
            <p:cNvCxnSpPr>
              <a:stCxn id="2949" idx="3"/>
              <a:endCxn id="2949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57" name="Google Shape;2957;p13"/>
            <p:cNvCxnSpPr>
              <a:stCxn id="2941" idx="3"/>
              <a:endCxn id="2958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958" name="Google Shape;2958;p13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59" name="Google Shape;2959;p13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2960" name="Google Shape;2960;p13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61" name="Google Shape;2961;p13"/>
            <p:cNvCxnSpPr>
              <a:endCxn id="2962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963" name="Google Shape;2963;p13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2" name="Google Shape;2962;p13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4" name="Google Shape;2964;p13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5" name="Google Shape;2965;p13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66" name="Google Shape;2966;p13"/>
            <p:cNvCxnSpPr>
              <a:endCxn id="2963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67" name="Google Shape;2967;p13"/>
            <p:cNvCxnSpPr>
              <a:endCxn id="2964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68" name="Google Shape;2968;p13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69" name="Google Shape;2969;p13"/>
            <p:cNvCxnSpPr>
              <a:stCxn id="2963" idx="3"/>
              <a:endCxn id="2963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70" name="Google Shape;2970;p13"/>
            <p:cNvCxnSpPr>
              <a:stCxn id="2962" idx="3"/>
              <a:endCxn id="2962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71" name="Google Shape;2971;p13"/>
            <p:cNvCxnSpPr>
              <a:stCxn id="2964" idx="3"/>
              <a:endCxn id="2964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72" name="Google Shape;2972;p13"/>
            <p:cNvCxnSpPr>
              <a:stCxn id="2965" idx="3"/>
              <a:endCxn id="2965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73" name="Google Shape;2973;p13"/>
            <p:cNvCxnSpPr>
              <a:stCxn id="2960" idx="3"/>
              <a:endCxn id="2974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974" name="Google Shape;2974;p13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75" name="Google Shape;2975;p13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2976" name="Google Shape;2976;p13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77" name="Google Shape;2977;p13"/>
            <p:cNvCxnSpPr>
              <a:endCxn id="2978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979" name="Google Shape;2979;p13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8" name="Google Shape;2978;p13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0" name="Google Shape;2980;p13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1" name="Google Shape;2981;p13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82" name="Google Shape;2982;p13"/>
            <p:cNvCxnSpPr>
              <a:endCxn id="2979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83" name="Google Shape;2983;p13"/>
            <p:cNvCxnSpPr>
              <a:endCxn id="2980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84" name="Google Shape;2984;p13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85" name="Google Shape;2985;p13"/>
            <p:cNvCxnSpPr>
              <a:stCxn id="2979" idx="3"/>
              <a:endCxn id="2979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86" name="Google Shape;2986;p13"/>
            <p:cNvCxnSpPr>
              <a:stCxn id="2978" idx="3"/>
              <a:endCxn id="2978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87" name="Google Shape;2987;p13"/>
            <p:cNvCxnSpPr>
              <a:stCxn id="2980" idx="3"/>
              <a:endCxn id="2980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88" name="Google Shape;2988;p13"/>
            <p:cNvCxnSpPr>
              <a:stCxn id="2981" idx="3"/>
              <a:endCxn id="2981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2989" name="Google Shape;2989;p13"/>
            <p:cNvCxnSpPr>
              <a:stCxn id="2976" idx="3"/>
              <a:endCxn id="2990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2990" name="Google Shape;2990;p13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91" name="Google Shape;2991;p13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2992" name="Google Shape;2992;p13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93" name="Google Shape;2993;p13"/>
            <p:cNvCxnSpPr>
              <a:endCxn id="2947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94" name="Google Shape;2994;p13"/>
            <p:cNvCxnSpPr>
              <a:endCxn id="2946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95" name="Google Shape;2995;p13"/>
            <p:cNvCxnSpPr>
              <a:stCxn id="2948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96" name="Google Shape;2996;p13"/>
            <p:cNvCxnSpPr>
              <a:stCxn id="2949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97" name="Google Shape;2997;p13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98" name="Google Shape;2998;p13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999" name="Google Shape;2999;p13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3000" name="Google Shape;3000;p13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3001" name="Google Shape;3001;p13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3002" name="Google Shape;3002;p13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3003" name="Google Shape;3003;p13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04" name="Google Shape;3004;p13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05" name="Google Shape;3005;p13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06" name="Google Shape;3006;p13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07" name="Google Shape;3007;p13"/>
                  <p:cNvCxnSpPr>
                    <a:stCxn id="3006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08" name="Google Shape;3008;p13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09" name="Google Shape;3009;p13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10" name="Google Shape;3010;p13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11" name="Google Shape;3011;p13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3012" name="Google Shape;3012;p13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13" name="Google Shape;3013;p13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14" name="Google Shape;3014;p13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5" name="Google Shape;3015;p13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16" name="Google Shape;3016;p13"/>
                  <p:cNvCxnSpPr>
                    <a:stCxn id="3015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17" name="Google Shape;3017;p13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18" name="Google Shape;3018;p13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19" name="Google Shape;3019;p13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20" name="Google Shape;3020;p13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3021" name="Google Shape;3021;p13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22" name="Google Shape;3022;p13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23" name="Google Shape;3023;p13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24" name="Google Shape;3024;p13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25" name="Google Shape;3025;p13"/>
                  <p:cNvCxnSpPr>
                    <a:stCxn id="3024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26" name="Google Shape;3026;p13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27" name="Google Shape;3027;p13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28" name="Google Shape;3028;p13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3029" name="Google Shape;3029;p13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3030" name="Google Shape;3030;p13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3031" name="Google Shape;3031;p13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32" name="Google Shape;3032;p13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33" name="Google Shape;3033;p13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34" name="Google Shape;3034;p13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35" name="Google Shape;3035;p13"/>
                  <p:cNvCxnSpPr>
                    <a:stCxn id="3034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36" name="Google Shape;3036;p13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37" name="Google Shape;3037;p13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38" name="Google Shape;3038;p13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39" name="Google Shape;3039;p13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3040" name="Google Shape;3040;p13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41" name="Google Shape;3041;p13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42" name="Google Shape;3042;p13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43" name="Google Shape;3043;p13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44" name="Google Shape;3044;p13"/>
                  <p:cNvCxnSpPr>
                    <a:stCxn id="3043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45" name="Google Shape;3045;p13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46" name="Google Shape;3046;p13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47" name="Google Shape;3047;p13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48" name="Google Shape;3048;p13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3049" name="Google Shape;3049;p13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50" name="Google Shape;3050;p13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51" name="Google Shape;3051;p13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52" name="Google Shape;3052;p13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53" name="Google Shape;3053;p13"/>
                  <p:cNvCxnSpPr>
                    <a:stCxn id="3052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54" name="Google Shape;3054;p13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55" name="Google Shape;3055;p13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56" name="Google Shape;3056;p13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3057" name="Google Shape;3057;p13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3058" name="Google Shape;3058;p13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3059" name="Google Shape;3059;p13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60" name="Google Shape;3060;p13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61" name="Google Shape;3061;p13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62" name="Google Shape;3062;p13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63" name="Google Shape;3063;p13"/>
                  <p:cNvCxnSpPr>
                    <a:stCxn id="3062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64" name="Google Shape;3064;p13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65" name="Google Shape;3065;p13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66" name="Google Shape;3066;p13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67" name="Google Shape;3067;p13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3068" name="Google Shape;3068;p13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69" name="Google Shape;3069;p13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70" name="Google Shape;3070;p13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71" name="Google Shape;3071;p13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72" name="Google Shape;3072;p13"/>
                  <p:cNvCxnSpPr>
                    <a:stCxn id="3071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73" name="Google Shape;3073;p13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74" name="Google Shape;3074;p13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75" name="Google Shape;3075;p13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76" name="Google Shape;3076;p13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3077" name="Google Shape;3077;p13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78" name="Google Shape;3078;p13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79" name="Google Shape;3079;p13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80" name="Google Shape;3080;p13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81" name="Google Shape;3081;p13"/>
                  <p:cNvCxnSpPr>
                    <a:stCxn id="3080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82" name="Google Shape;3082;p13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83" name="Google Shape;3083;p13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84" name="Google Shape;3084;p13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3085" name="Google Shape;3085;p13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3086" name="Google Shape;3086;p13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3087" name="Google Shape;3087;p13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88" name="Google Shape;3088;p13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89" name="Google Shape;3089;p13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90" name="Google Shape;3090;p13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91" name="Google Shape;3091;p13"/>
                  <p:cNvCxnSpPr>
                    <a:stCxn id="3090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92" name="Google Shape;3092;p13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93" name="Google Shape;3093;p13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94" name="Google Shape;3094;p13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95" name="Google Shape;3095;p13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3096" name="Google Shape;3096;p13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097" name="Google Shape;3097;p13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098" name="Google Shape;3098;p13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99" name="Google Shape;3099;p13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100" name="Google Shape;3100;p13"/>
                  <p:cNvCxnSpPr>
                    <a:stCxn id="3099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101" name="Google Shape;3101;p13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102" name="Google Shape;3102;p13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103" name="Google Shape;3103;p13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104" name="Google Shape;3104;p13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3105" name="Google Shape;3105;p13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106" name="Google Shape;3106;p13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107" name="Google Shape;3107;p13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108" name="Google Shape;3108;p13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109" name="Google Shape;3109;p13"/>
                  <p:cNvCxnSpPr>
                    <a:stCxn id="3108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110" name="Google Shape;3110;p13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111" name="Google Shape;3111;p13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112" name="Google Shape;3112;p13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3113" name="Google Shape;3113;p13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3114" name="Google Shape;3114;p13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5" name="Google Shape;3115;p13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116" name="Google Shape;3116;p13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3117" name="Google Shape;3117;p13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8" name="Google Shape;3118;p13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119" name="Google Shape;3119;p13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3120" name="Google Shape;3120;p13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1" name="Google Shape;3121;p13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122" name="Google Shape;3122;p13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3123" name="Google Shape;3123;p13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4" name="Google Shape;3124;p13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125" name="Google Shape;3125;p13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6" name="Google Shape;3126;p13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7" name="Google Shape;3127;p13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8" name="Google Shape;3128;p13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9" name="Google Shape;3129;p13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0" name="Google Shape;3130;p13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1" name="Google Shape;3131;p13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2" name="Google Shape;3132;p13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33" name="Google Shape;3133;p13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3134" name="Google Shape;3134;p13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3135" name="Google Shape;3135;p13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136" name="Google Shape;3136;p13"/>
              <p:cNvCxnSpPr>
                <a:stCxn id="2941" idx="3"/>
                <a:endCxn id="3135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7" name="Google Shape;3137;p13"/>
              <p:cNvCxnSpPr>
                <a:stCxn id="3135" idx="1"/>
                <a:endCxn id="3135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8" name="Google Shape;3138;p13"/>
              <p:cNvCxnSpPr>
                <a:stCxn id="3135" idx="7"/>
                <a:endCxn id="3135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139" name="Google Shape;3139;p13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3140" name="Google Shape;3140;p13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141" name="Google Shape;3141;p13"/>
              <p:cNvCxnSpPr>
                <a:endCxn id="3140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2" name="Google Shape;3142;p13"/>
              <p:cNvCxnSpPr>
                <a:stCxn id="3140" idx="1"/>
                <a:endCxn id="3140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3" name="Google Shape;3143;p13"/>
              <p:cNvCxnSpPr>
                <a:stCxn id="3140" idx="7"/>
                <a:endCxn id="3140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144" name="Google Shape;3144;p13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3145" name="Google Shape;3145;p13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146" name="Google Shape;3146;p13"/>
              <p:cNvCxnSpPr>
                <a:endCxn id="3145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7" name="Google Shape;3147;p13"/>
              <p:cNvCxnSpPr>
                <a:stCxn id="3145" idx="1"/>
                <a:endCxn id="3145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8" name="Google Shape;3148;p13"/>
              <p:cNvCxnSpPr>
                <a:stCxn id="3145" idx="7"/>
                <a:endCxn id="3145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149" name="Google Shape;3149;p13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0" name="Google Shape;3150;p13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1" name="Google Shape;3151;p13"/>
          <p:cNvSpPr/>
          <p:nvPr/>
        </p:nvSpPr>
        <p:spPr>
          <a:xfrm>
            <a:off x="6182400" y="226350"/>
            <a:ext cx="2634600" cy="1707000"/>
          </a:xfrm>
          <a:prstGeom prst="wedgeRoundRectCallout">
            <a:avLst>
              <a:gd fmla="val -64000" name="adj1"/>
              <a:gd fmla="val -217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Wie bei einer Straße jedes Haus eine Hausnummer hat, hat jedes Byte im ROM eine eindeutige Nummer, eine</a:t>
            </a:r>
            <a:r>
              <a:rPr b="1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Adresse</a:t>
            </a:r>
            <a:endParaRPr b="1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52" name="Google Shape;315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67258" y="22626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56" name="Shape 3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7" name="Google Shape;3157;p14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8" name="Google Shape;3158;p14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9" name="Google Shape;3159;p14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60" name="Google Shape;3160;p14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61" name="Google Shape;3161;p14"/>
          <p:cNvCxnSpPr>
            <a:stCxn id="3162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163" name="Google Shape;3163;p14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4" name="Google Shape;3164;p14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65" name="Google Shape;3165;p14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3162" name="Google Shape;3162;p14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166" name="Google Shape;3166;p14"/>
            <p:cNvCxnSpPr>
              <a:endCxn id="3167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168" name="Google Shape;3168;p14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67" name="Google Shape;3167;p14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69" name="Google Shape;3169;p14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70" name="Google Shape;3170;p14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171" name="Google Shape;3171;p14"/>
            <p:cNvCxnSpPr>
              <a:endCxn id="3168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72" name="Google Shape;3172;p14"/>
            <p:cNvCxnSpPr>
              <a:endCxn id="3169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73" name="Google Shape;3173;p14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74" name="Google Shape;3174;p14"/>
            <p:cNvCxnSpPr>
              <a:stCxn id="3168" idx="3"/>
              <a:endCxn id="3168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175" name="Google Shape;3175;p14"/>
            <p:cNvCxnSpPr>
              <a:stCxn id="3167" idx="3"/>
              <a:endCxn id="3167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176" name="Google Shape;3176;p14"/>
            <p:cNvCxnSpPr>
              <a:stCxn id="3169" idx="3"/>
              <a:endCxn id="3169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177" name="Google Shape;3177;p14"/>
            <p:cNvCxnSpPr>
              <a:stCxn id="3170" idx="3"/>
              <a:endCxn id="3170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178" name="Google Shape;3178;p14"/>
            <p:cNvCxnSpPr>
              <a:stCxn id="3162" idx="3"/>
              <a:endCxn id="3179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179" name="Google Shape;3179;p14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180" name="Google Shape;3180;p14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3181" name="Google Shape;3181;p14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182" name="Google Shape;3182;p14"/>
            <p:cNvCxnSpPr>
              <a:endCxn id="3183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184" name="Google Shape;3184;p14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83" name="Google Shape;3183;p14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85" name="Google Shape;3185;p14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86" name="Google Shape;3186;p14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187" name="Google Shape;3187;p14"/>
            <p:cNvCxnSpPr>
              <a:endCxn id="3184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88" name="Google Shape;3188;p14"/>
            <p:cNvCxnSpPr>
              <a:endCxn id="3185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89" name="Google Shape;3189;p14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90" name="Google Shape;3190;p14"/>
            <p:cNvCxnSpPr>
              <a:stCxn id="3184" idx="3"/>
              <a:endCxn id="3184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191" name="Google Shape;3191;p14"/>
            <p:cNvCxnSpPr>
              <a:stCxn id="3183" idx="3"/>
              <a:endCxn id="3183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192" name="Google Shape;3192;p14"/>
            <p:cNvCxnSpPr>
              <a:stCxn id="3185" idx="3"/>
              <a:endCxn id="3185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193" name="Google Shape;3193;p14"/>
            <p:cNvCxnSpPr>
              <a:stCxn id="3186" idx="3"/>
              <a:endCxn id="3186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194" name="Google Shape;3194;p14"/>
            <p:cNvCxnSpPr>
              <a:stCxn id="3181" idx="3"/>
              <a:endCxn id="3195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195" name="Google Shape;3195;p14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196" name="Google Shape;3196;p14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3197" name="Google Shape;3197;p14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198" name="Google Shape;3198;p14"/>
            <p:cNvCxnSpPr>
              <a:endCxn id="3199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200" name="Google Shape;3200;p14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99" name="Google Shape;3199;p14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201" name="Google Shape;3201;p14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202" name="Google Shape;3202;p14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203" name="Google Shape;3203;p14"/>
            <p:cNvCxnSpPr>
              <a:endCxn id="3200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04" name="Google Shape;3204;p14"/>
            <p:cNvCxnSpPr>
              <a:endCxn id="3201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05" name="Google Shape;3205;p14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06" name="Google Shape;3206;p14"/>
            <p:cNvCxnSpPr>
              <a:stCxn id="3200" idx="3"/>
              <a:endCxn id="3200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207" name="Google Shape;3207;p14"/>
            <p:cNvCxnSpPr>
              <a:stCxn id="3199" idx="3"/>
              <a:endCxn id="3199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208" name="Google Shape;3208;p14"/>
            <p:cNvCxnSpPr>
              <a:stCxn id="3201" idx="3"/>
              <a:endCxn id="3201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209" name="Google Shape;3209;p14"/>
            <p:cNvCxnSpPr>
              <a:stCxn id="3202" idx="3"/>
              <a:endCxn id="3202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210" name="Google Shape;3210;p14"/>
            <p:cNvCxnSpPr>
              <a:stCxn id="3197" idx="3"/>
              <a:endCxn id="3211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211" name="Google Shape;3211;p14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212" name="Google Shape;3212;p14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3213" name="Google Shape;3213;p14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14" name="Google Shape;3214;p14"/>
            <p:cNvCxnSpPr>
              <a:endCxn id="3168" idx="1"/>
            </p:cNvCxnSpPr>
            <p:nvPr/>
          </p:nvCxnSpPr>
          <p:spPr>
            <a:xfrm flipH="1" rot="10800000">
              <a:off x="4348500" y="426785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15" name="Google Shape;3215;p14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16" name="Google Shape;3216;p14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17" name="Google Shape;3217;p14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18" name="Google Shape;3218;p14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19" name="Google Shape;3219;p14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220" name="Google Shape;3220;p14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3221" name="Google Shape;3221;p14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3222" name="Google Shape;3222;p14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3223" name="Google Shape;3223;p14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3224" name="Google Shape;3224;p14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25" name="Google Shape;3225;p14"/>
                  <p:cNvCxnSpPr/>
                  <p:nvPr/>
                </p:nvCxnSpPr>
                <p:spPr>
                  <a:xfrm flipH="1" rot="10800000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26" name="Google Shape;3226;p14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27" name="Google Shape;3227;p14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28" name="Google Shape;3228;p14"/>
                  <p:cNvCxnSpPr>
                    <a:stCxn id="3227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29" name="Google Shape;3229;p14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30" name="Google Shape;3230;p14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31" name="Google Shape;3231;p14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32" name="Google Shape;3232;p14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3233" name="Google Shape;3233;p14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34" name="Google Shape;3234;p14"/>
                  <p:cNvCxnSpPr/>
                  <p:nvPr/>
                </p:nvCxnSpPr>
                <p:spPr>
                  <a:xfrm flipH="1" rot="10800000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35" name="Google Shape;3235;p14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36" name="Google Shape;3236;p14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37" name="Google Shape;3237;p14"/>
                  <p:cNvCxnSpPr>
                    <a:stCxn id="3236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38" name="Google Shape;3238;p14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39" name="Google Shape;3239;p14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40" name="Google Shape;3240;p14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41" name="Google Shape;3241;p14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3242" name="Google Shape;3242;p14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43" name="Google Shape;3243;p14"/>
                  <p:cNvCxnSpPr/>
                  <p:nvPr/>
                </p:nvCxnSpPr>
                <p:spPr>
                  <a:xfrm flipH="1" rot="10800000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44" name="Google Shape;3244;p14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45" name="Google Shape;3245;p14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46" name="Google Shape;3246;p14"/>
                  <p:cNvCxnSpPr>
                    <a:stCxn id="3245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47" name="Google Shape;3247;p14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48" name="Google Shape;3248;p14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49" name="Google Shape;3249;p14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250" name="Google Shape;3250;p14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3251" name="Google Shape;3251;p14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3252" name="Google Shape;3252;p14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53" name="Google Shape;3253;p14"/>
                  <p:cNvCxnSpPr/>
                  <p:nvPr/>
                </p:nvCxnSpPr>
                <p:spPr>
                  <a:xfrm flipH="1" rot="10800000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54" name="Google Shape;3254;p14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55" name="Google Shape;3255;p14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56" name="Google Shape;3256;p14"/>
                  <p:cNvCxnSpPr>
                    <a:stCxn id="3255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57" name="Google Shape;3257;p14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58" name="Google Shape;3258;p14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59" name="Google Shape;3259;p14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60" name="Google Shape;3260;p14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3261" name="Google Shape;3261;p14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62" name="Google Shape;3262;p14"/>
                  <p:cNvCxnSpPr/>
                  <p:nvPr/>
                </p:nvCxnSpPr>
                <p:spPr>
                  <a:xfrm flipH="1" rot="10800000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63" name="Google Shape;3263;p14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64" name="Google Shape;3264;p14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65" name="Google Shape;3265;p14"/>
                  <p:cNvCxnSpPr>
                    <a:stCxn id="3264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66" name="Google Shape;3266;p14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67" name="Google Shape;3267;p14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68" name="Google Shape;3268;p14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69" name="Google Shape;3269;p14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3270" name="Google Shape;3270;p14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71" name="Google Shape;3271;p14"/>
                  <p:cNvCxnSpPr/>
                  <p:nvPr/>
                </p:nvCxnSpPr>
                <p:spPr>
                  <a:xfrm flipH="1" rot="10800000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72" name="Google Shape;3272;p14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73" name="Google Shape;3273;p14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74" name="Google Shape;3274;p14"/>
                  <p:cNvCxnSpPr>
                    <a:stCxn id="3273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75" name="Google Shape;3275;p14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76" name="Google Shape;3276;p14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77" name="Google Shape;3277;p14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278" name="Google Shape;3278;p14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3279" name="Google Shape;3279;p14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3280" name="Google Shape;3280;p14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81" name="Google Shape;3281;p14"/>
                  <p:cNvCxnSpPr/>
                  <p:nvPr/>
                </p:nvCxnSpPr>
                <p:spPr>
                  <a:xfrm flipH="1" rot="10800000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82" name="Google Shape;3282;p14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83" name="Google Shape;3283;p14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84" name="Google Shape;3284;p14"/>
                  <p:cNvCxnSpPr>
                    <a:stCxn id="3283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85" name="Google Shape;3285;p14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86" name="Google Shape;3286;p14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87" name="Google Shape;3287;p14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88" name="Google Shape;3288;p14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3289" name="Google Shape;3289;p14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90" name="Google Shape;3290;p14"/>
                  <p:cNvCxnSpPr/>
                  <p:nvPr/>
                </p:nvCxnSpPr>
                <p:spPr>
                  <a:xfrm flipH="1" rot="10800000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91" name="Google Shape;3291;p14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92" name="Google Shape;3292;p14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93" name="Google Shape;3293;p14"/>
                  <p:cNvCxnSpPr>
                    <a:stCxn id="3292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94" name="Google Shape;3294;p14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95" name="Google Shape;3295;p14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296" name="Google Shape;3296;p14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97" name="Google Shape;3297;p14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3298" name="Google Shape;3298;p14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299" name="Google Shape;3299;p14"/>
                  <p:cNvCxnSpPr/>
                  <p:nvPr/>
                </p:nvCxnSpPr>
                <p:spPr>
                  <a:xfrm flipH="1" rot="10800000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300" name="Google Shape;3300;p14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301" name="Google Shape;3301;p14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302" name="Google Shape;3302;p14"/>
                  <p:cNvCxnSpPr>
                    <a:stCxn id="3301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03" name="Google Shape;3303;p14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04" name="Google Shape;3304;p14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305" name="Google Shape;3305;p14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306" name="Google Shape;3306;p14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3307" name="Google Shape;3307;p14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3308" name="Google Shape;3308;p14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09" name="Google Shape;3309;p14"/>
                  <p:cNvCxnSpPr/>
                  <p:nvPr/>
                </p:nvCxnSpPr>
                <p:spPr>
                  <a:xfrm flipH="1" rot="10800000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310" name="Google Shape;3310;p14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311" name="Google Shape;3311;p14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312" name="Google Shape;3312;p14"/>
                  <p:cNvCxnSpPr>
                    <a:stCxn id="3311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13" name="Google Shape;3313;p14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14" name="Google Shape;3314;p14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315" name="Google Shape;3315;p14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316" name="Google Shape;3316;p14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3317" name="Google Shape;3317;p14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18" name="Google Shape;3318;p14"/>
                  <p:cNvCxnSpPr/>
                  <p:nvPr/>
                </p:nvCxnSpPr>
                <p:spPr>
                  <a:xfrm flipH="1" rot="10800000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319" name="Google Shape;3319;p14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320" name="Google Shape;3320;p14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321" name="Google Shape;3321;p14"/>
                  <p:cNvCxnSpPr>
                    <a:stCxn id="3320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22" name="Google Shape;3322;p14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23" name="Google Shape;3323;p14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324" name="Google Shape;3324;p14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325" name="Google Shape;3325;p14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3326" name="Google Shape;3326;p14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27" name="Google Shape;3327;p14"/>
                  <p:cNvCxnSpPr/>
                  <p:nvPr/>
                </p:nvCxnSpPr>
                <p:spPr>
                  <a:xfrm flipH="1" rot="10800000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328" name="Google Shape;3328;p14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329" name="Google Shape;3329;p14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330" name="Google Shape;3330;p14"/>
                  <p:cNvCxnSpPr>
                    <a:stCxn id="3329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31" name="Google Shape;3331;p14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332" name="Google Shape;3332;p14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333" name="Google Shape;3333;p14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3334" name="Google Shape;3334;p14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3335" name="Google Shape;3335;p14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6" name="Google Shape;3336;p14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337" name="Google Shape;3337;p14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3338" name="Google Shape;3338;p14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9" name="Google Shape;3339;p14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340" name="Google Shape;3340;p14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3341" name="Google Shape;3341;p14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2" name="Google Shape;3342;p14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343" name="Google Shape;3343;p14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3344" name="Google Shape;3344;p14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5" name="Google Shape;3345;p14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346" name="Google Shape;3346;p14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7" name="Google Shape;3347;p14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8" name="Google Shape;3348;p14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9" name="Google Shape;3349;p14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0" name="Google Shape;3350;p14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1" name="Google Shape;3351;p14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2" name="Google Shape;3352;p14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3" name="Google Shape;3353;p14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354" name="Google Shape;3354;p14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3355" name="Google Shape;3355;p14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3356" name="Google Shape;3356;p14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357" name="Google Shape;3357;p14"/>
              <p:cNvCxnSpPr>
                <a:stCxn id="3162" idx="3"/>
                <a:endCxn id="3356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8" name="Google Shape;3358;p14"/>
              <p:cNvCxnSpPr>
                <a:stCxn id="3356" idx="1"/>
                <a:endCxn id="3356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9" name="Google Shape;3359;p14"/>
              <p:cNvCxnSpPr>
                <a:stCxn id="3356" idx="7"/>
                <a:endCxn id="3356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360" name="Google Shape;3360;p14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3361" name="Google Shape;3361;p14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362" name="Google Shape;3362;p14"/>
              <p:cNvCxnSpPr>
                <a:endCxn id="3361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3" name="Google Shape;3363;p14"/>
              <p:cNvCxnSpPr>
                <a:stCxn id="3361" idx="1"/>
                <a:endCxn id="3361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4" name="Google Shape;3364;p14"/>
              <p:cNvCxnSpPr>
                <a:stCxn id="3361" idx="7"/>
                <a:endCxn id="3361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365" name="Google Shape;3365;p14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3366" name="Google Shape;3366;p14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367" name="Google Shape;3367;p14"/>
              <p:cNvCxnSpPr>
                <a:endCxn id="3366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8" name="Google Shape;3368;p14"/>
              <p:cNvCxnSpPr>
                <a:stCxn id="3366" idx="1"/>
                <a:endCxn id="3366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9" name="Google Shape;3369;p14"/>
              <p:cNvCxnSpPr>
                <a:stCxn id="3366" idx="7"/>
                <a:endCxn id="3366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370" name="Google Shape;3370;p14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1" name="Google Shape;3371;p14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2" name="Google Shape;3372;p14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3" name="Google Shape;3373;p14"/>
          <p:cNvSpPr/>
          <p:nvPr/>
        </p:nvSpPr>
        <p:spPr>
          <a:xfrm>
            <a:off x="6182400" y="226350"/>
            <a:ext cx="2634600" cy="1707000"/>
          </a:xfrm>
          <a:prstGeom prst="wedgeRoundRectCallout">
            <a:avLst>
              <a:gd fmla="val -63624" name="adj1"/>
              <a:gd fmla="val 29271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Dein Programm beginnt übrigens immer bei der </a:t>
            </a:r>
            <a:r>
              <a:rPr b="1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Adresse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0x08000000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74" name="Google Shape;337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47096" y="107676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78" name="Shape 3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" name="Google Shape;3379;p15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0" name="Google Shape;3380;p15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1" name="Google Shape;3381;p15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82" name="Google Shape;3382;p15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83" name="Google Shape;3383;p15"/>
          <p:cNvCxnSpPr>
            <a:stCxn id="3384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385" name="Google Shape;3385;p15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6" name="Google Shape;3386;p15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387" name="Google Shape;3387;p15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3384" name="Google Shape;3384;p15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388" name="Google Shape;3388;p15"/>
            <p:cNvCxnSpPr>
              <a:endCxn id="3389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390" name="Google Shape;3390;p15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389" name="Google Shape;3389;p15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391" name="Google Shape;3391;p15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392" name="Google Shape;3392;p15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393" name="Google Shape;3393;p15"/>
            <p:cNvCxnSpPr>
              <a:endCxn id="3390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94" name="Google Shape;3394;p15"/>
            <p:cNvCxnSpPr>
              <a:endCxn id="3391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95" name="Google Shape;3395;p15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96" name="Google Shape;3396;p15"/>
            <p:cNvCxnSpPr>
              <a:stCxn id="3390" idx="3"/>
              <a:endCxn id="3390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397" name="Google Shape;3397;p15"/>
            <p:cNvCxnSpPr>
              <a:stCxn id="3389" idx="3"/>
              <a:endCxn id="3389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398" name="Google Shape;3398;p15"/>
            <p:cNvCxnSpPr>
              <a:stCxn id="3391" idx="3"/>
              <a:endCxn id="3391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399" name="Google Shape;3399;p15"/>
            <p:cNvCxnSpPr>
              <a:stCxn id="3392" idx="3"/>
              <a:endCxn id="3392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400" name="Google Shape;3400;p15"/>
            <p:cNvCxnSpPr>
              <a:stCxn id="3384" idx="3"/>
              <a:endCxn id="3401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401" name="Google Shape;3401;p15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402" name="Google Shape;3402;p15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3403" name="Google Shape;3403;p15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404" name="Google Shape;3404;p15"/>
            <p:cNvCxnSpPr>
              <a:endCxn id="3405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406" name="Google Shape;3406;p15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05" name="Google Shape;3405;p15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07" name="Google Shape;3407;p15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08" name="Google Shape;3408;p15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409" name="Google Shape;3409;p15"/>
            <p:cNvCxnSpPr>
              <a:endCxn id="3406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10" name="Google Shape;3410;p15"/>
            <p:cNvCxnSpPr>
              <a:endCxn id="3407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11" name="Google Shape;3411;p15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12" name="Google Shape;3412;p15"/>
            <p:cNvCxnSpPr>
              <a:stCxn id="3406" idx="3"/>
              <a:endCxn id="3406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413" name="Google Shape;3413;p15"/>
            <p:cNvCxnSpPr>
              <a:stCxn id="3405" idx="3"/>
              <a:endCxn id="3405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414" name="Google Shape;3414;p15"/>
            <p:cNvCxnSpPr>
              <a:stCxn id="3407" idx="3"/>
              <a:endCxn id="3407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415" name="Google Shape;3415;p15"/>
            <p:cNvCxnSpPr>
              <a:stCxn id="3408" idx="3"/>
              <a:endCxn id="3408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416" name="Google Shape;3416;p15"/>
            <p:cNvCxnSpPr>
              <a:stCxn id="3403" idx="3"/>
              <a:endCxn id="3417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417" name="Google Shape;3417;p15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418" name="Google Shape;3418;p15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3419" name="Google Shape;3419;p15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420" name="Google Shape;3420;p15"/>
            <p:cNvCxnSpPr>
              <a:endCxn id="3421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422" name="Google Shape;3422;p15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21" name="Google Shape;3421;p15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23" name="Google Shape;3423;p15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24" name="Google Shape;3424;p15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425" name="Google Shape;3425;p15"/>
            <p:cNvCxnSpPr>
              <a:endCxn id="3422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26" name="Google Shape;3426;p15"/>
            <p:cNvCxnSpPr>
              <a:endCxn id="3423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27" name="Google Shape;3427;p15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28" name="Google Shape;3428;p15"/>
            <p:cNvCxnSpPr>
              <a:stCxn id="3422" idx="3"/>
              <a:endCxn id="3422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429" name="Google Shape;3429;p15"/>
            <p:cNvCxnSpPr>
              <a:stCxn id="3421" idx="3"/>
              <a:endCxn id="3421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430" name="Google Shape;3430;p15"/>
            <p:cNvCxnSpPr>
              <a:stCxn id="3423" idx="3"/>
              <a:endCxn id="3423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431" name="Google Shape;3431;p15"/>
            <p:cNvCxnSpPr>
              <a:stCxn id="3424" idx="3"/>
              <a:endCxn id="3424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432" name="Google Shape;3432;p15"/>
            <p:cNvCxnSpPr>
              <a:stCxn id="3419" idx="3"/>
              <a:endCxn id="3433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433" name="Google Shape;3433;p15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434" name="Google Shape;3434;p15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3435" name="Google Shape;3435;p15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36" name="Google Shape;3436;p15"/>
            <p:cNvCxnSpPr>
              <a:endCxn id="3390" idx="1"/>
            </p:cNvCxnSpPr>
            <p:nvPr/>
          </p:nvCxnSpPr>
          <p:spPr>
            <a:xfrm flipH="1" rot="10800000">
              <a:off x="4348500" y="426785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37" name="Google Shape;3437;p15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38" name="Google Shape;3438;p15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39" name="Google Shape;3439;p15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40" name="Google Shape;3440;p15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41" name="Google Shape;3441;p15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442" name="Google Shape;3442;p15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3443" name="Google Shape;3443;p15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3444" name="Google Shape;3444;p15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3445" name="Google Shape;3445;p15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3446" name="Google Shape;3446;p15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47" name="Google Shape;3447;p15"/>
                  <p:cNvCxnSpPr/>
                  <p:nvPr/>
                </p:nvCxnSpPr>
                <p:spPr>
                  <a:xfrm flipH="1" rot="10800000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48" name="Google Shape;3448;p15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49" name="Google Shape;3449;p15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50" name="Google Shape;3450;p15"/>
                  <p:cNvCxnSpPr>
                    <a:stCxn id="3449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51" name="Google Shape;3451;p15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52" name="Google Shape;3452;p15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53" name="Google Shape;3453;p15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454" name="Google Shape;3454;p15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3455" name="Google Shape;3455;p15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56" name="Google Shape;3456;p15"/>
                  <p:cNvCxnSpPr/>
                  <p:nvPr/>
                </p:nvCxnSpPr>
                <p:spPr>
                  <a:xfrm flipH="1" rot="10800000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57" name="Google Shape;3457;p15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58" name="Google Shape;3458;p15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59" name="Google Shape;3459;p15"/>
                  <p:cNvCxnSpPr>
                    <a:stCxn id="3458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60" name="Google Shape;3460;p15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61" name="Google Shape;3461;p15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62" name="Google Shape;3462;p15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463" name="Google Shape;3463;p15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3464" name="Google Shape;3464;p15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65" name="Google Shape;3465;p15"/>
                  <p:cNvCxnSpPr/>
                  <p:nvPr/>
                </p:nvCxnSpPr>
                <p:spPr>
                  <a:xfrm flipH="1" rot="10800000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66" name="Google Shape;3466;p15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67" name="Google Shape;3467;p15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68" name="Google Shape;3468;p15"/>
                  <p:cNvCxnSpPr>
                    <a:stCxn id="3467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69" name="Google Shape;3469;p15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70" name="Google Shape;3470;p15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71" name="Google Shape;3471;p15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472" name="Google Shape;3472;p15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3473" name="Google Shape;3473;p15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3474" name="Google Shape;3474;p15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75" name="Google Shape;3475;p15"/>
                  <p:cNvCxnSpPr/>
                  <p:nvPr/>
                </p:nvCxnSpPr>
                <p:spPr>
                  <a:xfrm flipH="1" rot="10800000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76" name="Google Shape;3476;p15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77" name="Google Shape;3477;p15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78" name="Google Shape;3478;p15"/>
                  <p:cNvCxnSpPr>
                    <a:stCxn id="3477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79" name="Google Shape;3479;p15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80" name="Google Shape;3480;p15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81" name="Google Shape;3481;p15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482" name="Google Shape;3482;p15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3483" name="Google Shape;3483;p15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84" name="Google Shape;3484;p15"/>
                  <p:cNvCxnSpPr/>
                  <p:nvPr/>
                </p:nvCxnSpPr>
                <p:spPr>
                  <a:xfrm flipH="1" rot="10800000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85" name="Google Shape;3485;p15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86" name="Google Shape;3486;p15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87" name="Google Shape;3487;p15"/>
                  <p:cNvCxnSpPr>
                    <a:stCxn id="3486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88" name="Google Shape;3488;p15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89" name="Google Shape;3489;p15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90" name="Google Shape;3490;p15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491" name="Google Shape;3491;p15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3492" name="Google Shape;3492;p15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93" name="Google Shape;3493;p15"/>
                  <p:cNvCxnSpPr/>
                  <p:nvPr/>
                </p:nvCxnSpPr>
                <p:spPr>
                  <a:xfrm flipH="1" rot="10800000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94" name="Google Shape;3494;p15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95" name="Google Shape;3495;p15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96" name="Google Shape;3496;p15"/>
                  <p:cNvCxnSpPr>
                    <a:stCxn id="3495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97" name="Google Shape;3497;p15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498" name="Google Shape;3498;p15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499" name="Google Shape;3499;p15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500" name="Google Shape;3500;p15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3501" name="Google Shape;3501;p15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3502" name="Google Shape;3502;p15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03" name="Google Shape;3503;p15"/>
                  <p:cNvCxnSpPr/>
                  <p:nvPr/>
                </p:nvCxnSpPr>
                <p:spPr>
                  <a:xfrm flipH="1" rot="10800000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04" name="Google Shape;3504;p15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05" name="Google Shape;3505;p15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06" name="Google Shape;3506;p15"/>
                  <p:cNvCxnSpPr>
                    <a:stCxn id="3505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07" name="Google Shape;3507;p15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08" name="Google Shape;3508;p15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09" name="Google Shape;3509;p15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510" name="Google Shape;3510;p15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3511" name="Google Shape;3511;p15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12" name="Google Shape;3512;p15"/>
                  <p:cNvCxnSpPr/>
                  <p:nvPr/>
                </p:nvCxnSpPr>
                <p:spPr>
                  <a:xfrm flipH="1" rot="10800000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13" name="Google Shape;3513;p15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14" name="Google Shape;3514;p15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15" name="Google Shape;3515;p15"/>
                  <p:cNvCxnSpPr>
                    <a:stCxn id="3514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16" name="Google Shape;3516;p15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17" name="Google Shape;3517;p15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18" name="Google Shape;3518;p15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519" name="Google Shape;3519;p15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3520" name="Google Shape;3520;p15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21" name="Google Shape;3521;p15"/>
                  <p:cNvCxnSpPr/>
                  <p:nvPr/>
                </p:nvCxnSpPr>
                <p:spPr>
                  <a:xfrm flipH="1" rot="10800000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22" name="Google Shape;3522;p15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23" name="Google Shape;3523;p15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24" name="Google Shape;3524;p15"/>
                  <p:cNvCxnSpPr>
                    <a:stCxn id="3523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25" name="Google Shape;3525;p15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26" name="Google Shape;3526;p15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27" name="Google Shape;3527;p15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528" name="Google Shape;3528;p15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3529" name="Google Shape;3529;p15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3530" name="Google Shape;3530;p15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31" name="Google Shape;3531;p15"/>
                  <p:cNvCxnSpPr/>
                  <p:nvPr/>
                </p:nvCxnSpPr>
                <p:spPr>
                  <a:xfrm flipH="1" rot="10800000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32" name="Google Shape;3532;p15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33" name="Google Shape;3533;p15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34" name="Google Shape;3534;p15"/>
                  <p:cNvCxnSpPr>
                    <a:stCxn id="3533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35" name="Google Shape;3535;p15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36" name="Google Shape;3536;p15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37" name="Google Shape;3537;p15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538" name="Google Shape;3538;p15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3539" name="Google Shape;3539;p15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40" name="Google Shape;3540;p15"/>
                  <p:cNvCxnSpPr/>
                  <p:nvPr/>
                </p:nvCxnSpPr>
                <p:spPr>
                  <a:xfrm flipH="1" rot="10800000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41" name="Google Shape;3541;p15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42" name="Google Shape;3542;p15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43" name="Google Shape;3543;p15"/>
                  <p:cNvCxnSpPr>
                    <a:stCxn id="3542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44" name="Google Shape;3544;p15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45" name="Google Shape;3545;p15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46" name="Google Shape;3546;p15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547" name="Google Shape;3547;p15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3548" name="Google Shape;3548;p15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49" name="Google Shape;3549;p15"/>
                  <p:cNvCxnSpPr/>
                  <p:nvPr/>
                </p:nvCxnSpPr>
                <p:spPr>
                  <a:xfrm flipH="1" rot="10800000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50" name="Google Shape;3550;p15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51" name="Google Shape;3551;p15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52" name="Google Shape;3552;p15"/>
                  <p:cNvCxnSpPr>
                    <a:stCxn id="3551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53" name="Google Shape;3553;p15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554" name="Google Shape;3554;p15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555" name="Google Shape;3555;p15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3556" name="Google Shape;3556;p15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3557" name="Google Shape;3557;p15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8" name="Google Shape;3558;p15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559" name="Google Shape;3559;p15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3560" name="Google Shape;3560;p15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61" name="Google Shape;3561;p15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562" name="Google Shape;3562;p15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3563" name="Google Shape;3563;p15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64" name="Google Shape;3564;p15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565" name="Google Shape;3565;p15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3566" name="Google Shape;3566;p15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67" name="Google Shape;3567;p15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568" name="Google Shape;3568;p15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9" name="Google Shape;3569;p15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0" name="Google Shape;3570;p15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1" name="Google Shape;3571;p15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2" name="Google Shape;3572;p15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3" name="Google Shape;3573;p15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4" name="Google Shape;3574;p15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5" name="Google Shape;3575;p15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76" name="Google Shape;3576;p15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3577" name="Google Shape;3577;p15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3578" name="Google Shape;3578;p15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579" name="Google Shape;3579;p15"/>
              <p:cNvCxnSpPr>
                <a:stCxn id="3384" idx="3"/>
                <a:endCxn id="3578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0" name="Google Shape;3580;p15"/>
              <p:cNvCxnSpPr>
                <a:stCxn id="3578" idx="1"/>
                <a:endCxn id="3578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1" name="Google Shape;3581;p15"/>
              <p:cNvCxnSpPr>
                <a:stCxn id="3578" idx="7"/>
                <a:endCxn id="3578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582" name="Google Shape;3582;p15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3583" name="Google Shape;3583;p15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584" name="Google Shape;3584;p15"/>
              <p:cNvCxnSpPr>
                <a:endCxn id="3583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5" name="Google Shape;3585;p15"/>
              <p:cNvCxnSpPr>
                <a:stCxn id="3583" idx="1"/>
                <a:endCxn id="3583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6" name="Google Shape;3586;p15"/>
              <p:cNvCxnSpPr>
                <a:stCxn id="3583" idx="7"/>
                <a:endCxn id="3583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587" name="Google Shape;3587;p15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3588" name="Google Shape;3588;p15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589" name="Google Shape;3589;p15"/>
              <p:cNvCxnSpPr>
                <a:endCxn id="3588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0" name="Google Shape;3590;p15"/>
              <p:cNvCxnSpPr>
                <a:stCxn id="3588" idx="1"/>
                <a:endCxn id="3588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1" name="Google Shape;3591;p15"/>
              <p:cNvCxnSpPr>
                <a:stCxn id="3588" idx="7"/>
                <a:endCxn id="3588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592" name="Google Shape;3592;p15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3" name="Google Shape;3593;p15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4" name="Google Shape;3594;p15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5" name="Google Shape;3595;p15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96" name="Google Shape;359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47096" y="180241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00" name="Shape 3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1" name="Google Shape;3601;p16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2" name="Google Shape;3602;p16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3" name="Google Shape;3603;p16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604" name="Google Shape;3604;p16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05" name="Google Shape;3605;p16"/>
          <p:cNvCxnSpPr>
            <a:stCxn id="3606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07" name="Google Shape;3607;p16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8" name="Google Shape;3608;p16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09" name="Google Shape;3609;p16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3606" name="Google Shape;3606;p16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10" name="Google Shape;3610;p16"/>
            <p:cNvCxnSpPr>
              <a:endCxn id="3611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612" name="Google Shape;3612;p16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11" name="Google Shape;3611;p16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13" name="Google Shape;3613;p16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14" name="Google Shape;3614;p16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15" name="Google Shape;3615;p16"/>
            <p:cNvCxnSpPr>
              <a:endCxn id="3612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16" name="Google Shape;3616;p16"/>
            <p:cNvCxnSpPr>
              <a:endCxn id="3613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17" name="Google Shape;3617;p16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18" name="Google Shape;3618;p16"/>
            <p:cNvCxnSpPr>
              <a:stCxn id="3612" idx="3"/>
              <a:endCxn id="3612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19" name="Google Shape;3619;p16"/>
            <p:cNvCxnSpPr>
              <a:stCxn id="3611" idx="3"/>
              <a:endCxn id="3611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20" name="Google Shape;3620;p16"/>
            <p:cNvCxnSpPr>
              <a:stCxn id="3613" idx="3"/>
              <a:endCxn id="3613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21" name="Google Shape;3621;p16"/>
            <p:cNvCxnSpPr>
              <a:stCxn id="3614" idx="3"/>
              <a:endCxn id="3614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22" name="Google Shape;3622;p16"/>
            <p:cNvCxnSpPr>
              <a:stCxn id="3606" idx="3"/>
              <a:endCxn id="3623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623" name="Google Shape;3623;p16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624" name="Google Shape;3624;p16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3625" name="Google Shape;3625;p16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26" name="Google Shape;3626;p16"/>
            <p:cNvCxnSpPr>
              <a:endCxn id="3627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628" name="Google Shape;3628;p16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27" name="Google Shape;3627;p16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29" name="Google Shape;3629;p16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30" name="Google Shape;3630;p16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31" name="Google Shape;3631;p16"/>
            <p:cNvCxnSpPr>
              <a:endCxn id="3628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32" name="Google Shape;3632;p16"/>
            <p:cNvCxnSpPr>
              <a:endCxn id="3629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33" name="Google Shape;3633;p16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34" name="Google Shape;3634;p16"/>
            <p:cNvCxnSpPr>
              <a:stCxn id="3628" idx="3"/>
              <a:endCxn id="3628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35" name="Google Shape;3635;p16"/>
            <p:cNvCxnSpPr>
              <a:stCxn id="3627" idx="3"/>
              <a:endCxn id="3627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36" name="Google Shape;3636;p16"/>
            <p:cNvCxnSpPr>
              <a:stCxn id="3629" idx="3"/>
              <a:endCxn id="3629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37" name="Google Shape;3637;p16"/>
            <p:cNvCxnSpPr>
              <a:stCxn id="3630" idx="3"/>
              <a:endCxn id="3630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38" name="Google Shape;3638;p16"/>
            <p:cNvCxnSpPr>
              <a:stCxn id="3625" idx="3"/>
              <a:endCxn id="3639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639" name="Google Shape;3639;p16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640" name="Google Shape;3640;p16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3641" name="Google Shape;3641;p16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42" name="Google Shape;3642;p16"/>
            <p:cNvCxnSpPr>
              <a:endCxn id="3643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644" name="Google Shape;3644;p16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43" name="Google Shape;3643;p16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45" name="Google Shape;3645;p16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46" name="Google Shape;3646;p16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47" name="Google Shape;3647;p16"/>
            <p:cNvCxnSpPr>
              <a:endCxn id="3644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48" name="Google Shape;3648;p16"/>
            <p:cNvCxnSpPr>
              <a:endCxn id="3645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49" name="Google Shape;3649;p16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50" name="Google Shape;3650;p16"/>
            <p:cNvCxnSpPr>
              <a:stCxn id="3644" idx="3"/>
              <a:endCxn id="3644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51" name="Google Shape;3651;p16"/>
            <p:cNvCxnSpPr>
              <a:stCxn id="3643" idx="3"/>
              <a:endCxn id="3643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52" name="Google Shape;3652;p16"/>
            <p:cNvCxnSpPr>
              <a:stCxn id="3645" idx="3"/>
              <a:endCxn id="3645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53" name="Google Shape;3653;p16"/>
            <p:cNvCxnSpPr>
              <a:stCxn id="3646" idx="3"/>
              <a:endCxn id="3646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654" name="Google Shape;3654;p16"/>
            <p:cNvCxnSpPr>
              <a:stCxn id="3641" idx="3"/>
              <a:endCxn id="3655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655" name="Google Shape;3655;p16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656" name="Google Shape;3656;p16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3657" name="Google Shape;3657;p16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58" name="Google Shape;3658;p16"/>
            <p:cNvCxnSpPr>
              <a:endCxn id="3612" idx="1"/>
            </p:cNvCxnSpPr>
            <p:nvPr/>
          </p:nvCxnSpPr>
          <p:spPr>
            <a:xfrm flipH="1" rot="10800000">
              <a:off x="4348500" y="426785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59" name="Google Shape;3659;p16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60" name="Google Shape;3660;p16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61" name="Google Shape;3661;p16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62" name="Google Shape;3662;p16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63" name="Google Shape;3663;p16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664" name="Google Shape;3664;p16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3665" name="Google Shape;3665;p16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3666" name="Google Shape;3666;p16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3667" name="Google Shape;3667;p16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3668" name="Google Shape;3668;p16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69" name="Google Shape;3669;p16"/>
                  <p:cNvCxnSpPr/>
                  <p:nvPr/>
                </p:nvCxnSpPr>
                <p:spPr>
                  <a:xfrm flipH="1" rot="10800000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670" name="Google Shape;3670;p16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671" name="Google Shape;3671;p16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672" name="Google Shape;3672;p16"/>
                  <p:cNvCxnSpPr>
                    <a:stCxn id="3671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3" name="Google Shape;3673;p16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4" name="Google Shape;3674;p16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675" name="Google Shape;3675;p16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676" name="Google Shape;3676;p16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3677" name="Google Shape;3677;p16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78" name="Google Shape;3678;p16"/>
                  <p:cNvCxnSpPr/>
                  <p:nvPr/>
                </p:nvCxnSpPr>
                <p:spPr>
                  <a:xfrm flipH="1" rot="10800000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679" name="Google Shape;3679;p16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680" name="Google Shape;3680;p16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681" name="Google Shape;3681;p16"/>
                  <p:cNvCxnSpPr>
                    <a:stCxn id="3680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82" name="Google Shape;3682;p16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83" name="Google Shape;3683;p16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684" name="Google Shape;3684;p16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685" name="Google Shape;3685;p16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3686" name="Google Shape;3686;p16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87" name="Google Shape;3687;p16"/>
                  <p:cNvCxnSpPr/>
                  <p:nvPr/>
                </p:nvCxnSpPr>
                <p:spPr>
                  <a:xfrm flipH="1" rot="10800000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688" name="Google Shape;3688;p16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689" name="Google Shape;3689;p16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690" name="Google Shape;3690;p16"/>
                  <p:cNvCxnSpPr>
                    <a:stCxn id="3689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91" name="Google Shape;3691;p16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92" name="Google Shape;3692;p16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693" name="Google Shape;3693;p16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694" name="Google Shape;3694;p16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3695" name="Google Shape;3695;p16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3696" name="Google Shape;3696;p16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697" name="Google Shape;3697;p16"/>
                  <p:cNvCxnSpPr/>
                  <p:nvPr/>
                </p:nvCxnSpPr>
                <p:spPr>
                  <a:xfrm flipH="1" rot="10800000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698" name="Google Shape;3698;p16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699" name="Google Shape;3699;p16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00" name="Google Shape;3700;p16"/>
                  <p:cNvCxnSpPr>
                    <a:stCxn id="3699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01" name="Google Shape;3701;p16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02" name="Google Shape;3702;p16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03" name="Google Shape;3703;p16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04" name="Google Shape;3704;p16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3705" name="Google Shape;3705;p16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06" name="Google Shape;3706;p16"/>
                  <p:cNvCxnSpPr/>
                  <p:nvPr/>
                </p:nvCxnSpPr>
                <p:spPr>
                  <a:xfrm flipH="1" rot="10800000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07" name="Google Shape;3707;p16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08" name="Google Shape;3708;p16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09" name="Google Shape;3709;p16"/>
                  <p:cNvCxnSpPr>
                    <a:stCxn id="3708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10" name="Google Shape;3710;p16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11" name="Google Shape;3711;p16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12" name="Google Shape;3712;p16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13" name="Google Shape;3713;p16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3714" name="Google Shape;3714;p16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15" name="Google Shape;3715;p16"/>
                  <p:cNvCxnSpPr/>
                  <p:nvPr/>
                </p:nvCxnSpPr>
                <p:spPr>
                  <a:xfrm flipH="1" rot="10800000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16" name="Google Shape;3716;p16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17" name="Google Shape;3717;p16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18" name="Google Shape;3718;p16"/>
                  <p:cNvCxnSpPr>
                    <a:stCxn id="3717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19" name="Google Shape;3719;p16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20" name="Google Shape;3720;p16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21" name="Google Shape;3721;p16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722" name="Google Shape;3722;p16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3723" name="Google Shape;3723;p16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3724" name="Google Shape;3724;p16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25" name="Google Shape;3725;p16"/>
                  <p:cNvCxnSpPr/>
                  <p:nvPr/>
                </p:nvCxnSpPr>
                <p:spPr>
                  <a:xfrm flipH="1" rot="10800000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26" name="Google Shape;3726;p16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27" name="Google Shape;3727;p16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28" name="Google Shape;3728;p16"/>
                  <p:cNvCxnSpPr>
                    <a:stCxn id="3727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29" name="Google Shape;3729;p16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30" name="Google Shape;3730;p16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31" name="Google Shape;3731;p16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32" name="Google Shape;3732;p16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3733" name="Google Shape;3733;p16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34" name="Google Shape;3734;p16"/>
                  <p:cNvCxnSpPr/>
                  <p:nvPr/>
                </p:nvCxnSpPr>
                <p:spPr>
                  <a:xfrm flipH="1" rot="10800000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35" name="Google Shape;3735;p16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36" name="Google Shape;3736;p16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37" name="Google Shape;3737;p16"/>
                  <p:cNvCxnSpPr>
                    <a:stCxn id="3736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38" name="Google Shape;3738;p16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39" name="Google Shape;3739;p16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40" name="Google Shape;3740;p16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41" name="Google Shape;3741;p16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3742" name="Google Shape;3742;p16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43" name="Google Shape;3743;p16"/>
                  <p:cNvCxnSpPr/>
                  <p:nvPr/>
                </p:nvCxnSpPr>
                <p:spPr>
                  <a:xfrm flipH="1" rot="10800000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44" name="Google Shape;3744;p16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45" name="Google Shape;3745;p16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46" name="Google Shape;3746;p16"/>
                  <p:cNvCxnSpPr>
                    <a:stCxn id="3745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47" name="Google Shape;3747;p16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48" name="Google Shape;3748;p16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49" name="Google Shape;3749;p16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750" name="Google Shape;3750;p16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3751" name="Google Shape;3751;p16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3752" name="Google Shape;3752;p16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53" name="Google Shape;3753;p16"/>
                  <p:cNvCxnSpPr/>
                  <p:nvPr/>
                </p:nvCxnSpPr>
                <p:spPr>
                  <a:xfrm flipH="1" rot="10800000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54" name="Google Shape;3754;p16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55" name="Google Shape;3755;p16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56" name="Google Shape;3756;p16"/>
                  <p:cNvCxnSpPr>
                    <a:stCxn id="3755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57" name="Google Shape;3757;p16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58" name="Google Shape;3758;p16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59" name="Google Shape;3759;p16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60" name="Google Shape;3760;p16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3761" name="Google Shape;3761;p16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62" name="Google Shape;3762;p16"/>
                  <p:cNvCxnSpPr/>
                  <p:nvPr/>
                </p:nvCxnSpPr>
                <p:spPr>
                  <a:xfrm flipH="1" rot="10800000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63" name="Google Shape;3763;p16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64" name="Google Shape;3764;p16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65" name="Google Shape;3765;p16"/>
                  <p:cNvCxnSpPr>
                    <a:stCxn id="3764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66" name="Google Shape;3766;p16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67" name="Google Shape;3767;p16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68" name="Google Shape;3768;p16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69" name="Google Shape;3769;p16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3770" name="Google Shape;3770;p16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71" name="Google Shape;3771;p16"/>
                  <p:cNvCxnSpPr/>
                  <p:nvPr/>
                </p:nvCxnSpPr>
                <p:spPr>
                  <a:xfrm flipH="1" rot="10800000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72" name="Google Shape;3772;p16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73" name="Google Shape;3773;p16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74" name="Google Shape;3774;p16"/>
                  <p:cNvCxnSpPr>
                    <a:stCxn id="3773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75" name="Google Shape;3775;p16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776" name="Google Shape;3776;p16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777" name="Google Shape;3777;p16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3778" name="Google Shape;3778;p16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3779" name="Google Shape;3779;p16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0" name="Google Shape;3780;p16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781" name="Google Shape;3781;p16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3782" name="Google Shape;3782;p16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3" name="Google Shape;3783;p16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784" name="Google Shape;3784;p16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3785" name="Google Shape;3785;p16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6" name="Google Shape;3786;p16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787" name="Google Shape;3787;p16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3788" name="Google Shape;3788;p16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9" name="Google Shape;3789;p16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790" name="Google Shape;3790;p16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1" name="Google Shape;3791;p16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2" name="Google Shape;3792;p16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3" name="Google Shape;3793;p16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4" name="Google Shape;3794;p16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5" name="Google Shape;3795;p16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6" name="Google Shape;3796;p16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7" name="Google Shape;3797;p16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98" name="Google Shape;3798;p16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3799" name="Google Shape;3799;p16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3800" name="Google Shape;3800;p16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801" name="Google Shape;3801;p16"/>
              <p:cNvCxnSpPr>
                <a:stCxn id="3606" idx="3"/>
                <a:endCxn id="3800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2" name="Google Shape;3802;p16"/>
              <p:cNvCxnSpPr>
                <a:stCxn id="3800" idx="1"/>
                <a:endCxn id="3800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3" name="Google Shape;3803;p16"/>
              <p:cNvCxnSpPr>
                <a:stCxn id="3800" idx="7"/>
                <a:endCxn id="3800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804" name="Google Shape;3804;p16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3805" name="Google Shape;3805;p16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806" name="Google Shape;3806;p16"/>
              <p:cNvCxnSpPr>
                <a:endCxn id="3805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7" name="Google Shape;3807;p16"/>
              <p:cNvCxnSpPr>
                <a:stCxn id="3805" idx="1"/>
                <a:endCxn id="3805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8" name="Google Shape;3808;p16"/>
              <p:cNvCxnSpPr>
                <a:stCxn id="3805" idx="7"/>
                <a:endCxn id="3805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3809" name="Google Shape;3809;p16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3810" name="Google Shape;3810;p16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811" name="Google Shape;3811;p16"/>
              <p:cNvCxnSpPr>
                <a:endCxn id="3810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2" name="Google Shape;3812;p16"/>
              <p:cNvCxnSpPr>
                <a:stCxn id="3810" idx="1"/>
                <a:endCxn id="3810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3" name="Google Shape;3813;p16"/>
              <p:cNvCxnSpPr>
                <a:stCxn id="3810" idx="7"/>
                <a:endCxn id="3810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814" name="Google Shape;3814;p16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5" name="Google Shape;3815;p16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6" name="Google Shape;3816;p16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7" name="Google Shape;3817;p16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8" name="Google Shape;3818;p16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19" name="Google Shape;381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09946" y="327533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23" name="Shape 3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4" name="Google Shape;3824;p17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5" name="Google Shape;3825;p17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6" name="Google Shape;3826;p17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27" name="Google Shape;3827;p17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28" name="Google Shape;3828;p17"/>
          <p:cNvCxnSpPr>
            <a:stCxn id="3829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830" name="Google Shape;3830;p17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1" name="Google Shape;3831;p17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32" name="Google Shape;3832;p17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3829" name="Google Shape;3829;p17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33" name="Google Shape;3833;p17"/>
            <p:cNvCxnSpPr>
              <a:endCxn id="3834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835" name="Google Shape;3835;p17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34" name="Google Shape;3834;p17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36" name="Google Shape;3836;p17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37" name="Google Shape;3837;p17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38" name="Google Shape;3838;p17"/>
            <p:cNvCxnSpPr>
              <a:endCxn id="3835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39" name="Google Shape;3839;p17"/>
            <p:cNvCxnSpPr>
              <a:endCxn id="3836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40" name="Google Shape;3840;p17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41" name="Google Shape;3841;p17"/>
            <p:cNvCxnSpPr>
              <a:stCxn id="3835" idx="3"/>
              <a:endCxn id="3835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42" name="Google Shape;3842;p17"/>
            <p:cNvCxnSpPr>
              <a:stCxn id="3834" idx="3"/>
              <a:endCxn id="3834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43" name="Google Shape;3843;p17"/>
            <p:cNvCxnSpPr>
              <a:stCxn id="3836" idx="3"/>
              <a:endCxn id="3836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44" name="Google Shape;3844;p17"/>
            <p:cNvCxnSpPr>
              <a:stCxn id="3837" idx="3"/>
              <a:endCxn id="3837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45" name="Google Shape;3845;p17"/>
            <p:cNvCxnSpPr>
              <a:stCxn id="3829" idx="3"/>
              <a:endCxn id="3846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846" name="Google Shape;3846;p17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847" name="Google Shape;3847;p17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3848" name="Google Shape;3848;p17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49" name="Google Shape;3849;p17"/>
            <p:cNvCxnSpPr>
              <a:endCxn id="3850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851" name="Google Shape;3851;p17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50" name="Google Shape;3850;p17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52" name="Google Shape;3852;p17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53" name="Google Shape;3853;p17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54" name="Google Shape;3854;p17"/>
            <p:cNvCxnSpPr>
              <a:endCxn id="3851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55" name="Google Shape;3855;p17"/>
            <p:cNvCxnSpPr>
              <a:endCxn id="3852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56" name="Google Shape;3856;p17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57" name="Google Shape;3857;p17"/>
            <p:cNvCxnSpPr>
              <a:stCxn id="3851" idx="3"/>
              <a:endCxn id="3851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58" name="Google Shape;3858;p17"/>
            <p:cNvCxnSpPr>
              <a:stCxn id="3850" idx="3"/>
              <a:endCxn id="3850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59" name="Google Shape;3859;p17"/>
            <p:cNvCxnSpPr>
              <a:stCxn id="3852" idx="3"/>
              <a:endCxn id="3852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60" name="Google Shape;3860;p17"/>
            <p:cNvCxnSpPr>
              <a:stCxn id="3853" idx="3"/>
              <a:endCxn id="3853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61" name="Google Shape;3861;p17"/>
            <p:cNvCxnSpPr>
              <a:stCxn id="3848" idx="3"/>
              <a:endCxn id="3862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862" name="Google Shape;3862;p17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863" name="Google Shape;3863;p17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3864" name="Google Shape;3864;p17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65" name="Google Shape;3865;p17"/>
            <p:cNvCxnSpPr>
              <a:endCxn id="3866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867" name="Google Shape;3867;p17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66" name="Google Shape;3866;p17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68" name="Google Shape;3868;p17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69" name="Google Shape;3869;p17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70" name="Google Shape;3870;p17"/>
            <p:cNvCxnSpPr>
              <a:endCxn id="3867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71" name="Google Shape;3871;p17"/>
            <p:cNvCxnSpPr>
              <a:endCxn id="3868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72" name="Google Shape;3872;p17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73" name="Google Shape;3873;p17"/>
            <p:cNvCxnSpPr>
              <a:stCxn id="3867" idx="3"/>
              <a:endCxn id="3867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74" name="Google Shape;3874;p17"/>
            <p:cNvCxnSpPr>
              <a:stCxn id="3866" idx="3"/>
              <a:endCxn id="3866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75" name="Google Shape;3875;p17"/>
            <p:cNvCxnSpPr>
              <a:stCxn id="3868" idx="3"/>
              <a:endCxn id="3868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76" name="Google Shape;3876;p17"/>
            <p:cNvCxnSpPr>
              <a:stCxn id="3869" idx="3"/>
              <a:endCxn id="3869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3877" name="Google Shape;3877;p17"/>
            <p:cNvCxnSpPr>
              <a:stCxn id="3864" idx="3"/>
              <a:endCxn id="3878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3878" name="Google Shape;3878;p17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879" name="Google Shape;3879;p17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3880" name="Google Shape;3880;p17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81" name="Google Shape;3881;p17"/>
            <p:cNvCxnSpPr>
              <a:endCxn id="3835" idx="1"/>
            </p:cNvCxnSpPr>
            <p:nvPr/>
          </p:nvCxnSpPr>
          <p:spPr>
            <a:xfrm flipH="1" rot="10800000">
              <a:off x="4348500" y="426785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82" name="Google Shape;3882;p17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83" name="Google Shape;3883;p17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84" name="Google Shape;3884;p17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85" name="Google Shape;3885;p17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86" name="Google Shape;3886;p17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887" name="Google Shape;3887;p17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3888" name="Google Shape;3888;p17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3889" name="Google Shape;3889;p17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3890" name="Google Shape;3890;p17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3891" name="Google Shape;3891;p17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892" name="Google Shape;3892;p17"/>
                  <p:cNvCxnSpPr/>
                  <p:nvPr/>
                </p:nvCxnSpPr>
                <p:spPr>
                  <a:xfrm flipH="1" rot="10800000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893" name="Google Shape;3893;p17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894" name="Google Shape;3894;p17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895" name="Google Shape;3895;p17"/>
                  <p:cNvCxnSpPr>
                    <a:stCxn id="3894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896" name="Google Shape;3896;p17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897" name="Google Shape;3897;p17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898" name="Google Shape;3898;p17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899" name="Google Shape;3899;p17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3900" name="Google Shape;3900;p17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01" name="Google Shape;3901;p17"/>
                  <p:cNvCxnSpPr/>
                  <p:nvPr/>
                </p:nvCxnSpPr>
                <p:spPr>
                  <a:xfrm flipH="1" rot="10800000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02" name="Google Shape;3902;p17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03" name="Google Shape;3903;p17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04" name="Google Shape;3904;p17"/>
                  <p:cNvCxnSpPr>
                    <a:stCxn id="3903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05" name="Google Shape;3905;p17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06" name="Google Shape;3906;p17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07" name="Google Shape;3907;p17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08" name="Google Shape;3908;p17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3909" name="Google Shape;3909;p17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10" name="Google Shape;3910;p17"/>
                  <p:cNvCxnSpPr/>
                  <p:nvPr/>
                </p:nvCxnSpPr>
                <p:spPr>
                  <a:xfrm flipH="1" rot="10800000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11" name="Google Shape;3911;p17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12" name="Google Shape;3912;p17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13" name="Google Shape;3913;p17"/>
                  <p:cNvCxnSpPr>
                    <a:stCxn id="3912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14" name="Google Shape;3914;p17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15" name="Google Shape;3915;p17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16" name="Google Shape;3916;p17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917" name="Google Shape;3917;p17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3918" name="Google Shape;3918;p17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3919" name="Google Shape;3919;p17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20" name="Google Shape;3920;p17"/>
                  <p:cNvCxnSpPr/>
                  <p:nvPr/>
                </p:nvCxnSpPr>
                <p:spPr>
                  <a:xfrm flipH="1" rot="10800000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21" name="Google Shape;3921;p17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22" name="Google Shape;3922;p17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23" name="Google Shape;3923;p17"/>
                  <p:cNvCxnSpPr>
                    <a:stCxn id="3922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24" name="Google Shape;3924;p17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25" name="Google Shape;3925;p17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26" name="Google Shape;3926;p17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27" name="Google Shape;3927;p17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3928" name="Google Shape;3928;p17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29" name="Google Shape;3929;p17"/>
                  <p:cNvCxnSpPr/>
                  <p:nvPr/>
                </p:nvCxnSpPr>
                <p:spPr>
                  <a:xfrm flipH="1" rot="10800000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30" name="Google Shape;3930;p17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31" name="Google Shape;3931;p17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32" name="Google Shape;3932;p17"/>
                  <p:cNvCxnSpPr>
                    <a:stCxn id="3931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33" name="Google Shape;3933;p17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34" name="Google Shape;3934;p17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35" name="Google Shape;3935;p17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36" name="Google Shape;3936;p17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3937" name="Google Shape;3937;p17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38" name="Google Shape;3938;p17"/>
                  <p:cNvCxnSpPr/>
                  <p:nvPr/>
                </p:nvCxnSpPr>
                <p:spPr>
                  <a:xfrm flipH="1" rot="10800000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39" name="Google Shape;3939;p17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40" name="Google Shape;3940;p17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41" name="Google Shape;3941;p17"/>
                  <p:cNvCxnSpPr>
                    <a:stCxn id="3940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42" name="Google Shape;3942;p17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43" name="Google Shape;3943;p17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44" name="Google Shape;3944;p17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945" name="Google Shape;3945;p17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3946" name="Google Shape;3946;p17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3947" name="Google Shape;3947;p17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48" name="Google Shape;3948;p17"/>
                  <p:cNvCxnSpPr/>
                  <p:nvPr/>
                </p:nvCxnSpPr>
                <p:spPr>
                  <a:xfrm flipH="1" rot="10800000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49" name="Google Shape;3949;p17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50" name="Google Shape;3950;p17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51" name="Google Shape;3951;p17"/>
                  <p:cNvCxnSpPr>
                    <a:stCxn id="3950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52" name="Google Shape;3952;p17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53" name="Google Shape;3953;p17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54" name="Google Shape;3954;p17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55" name="Google Shape;3955;p17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3956" name="Google Shape;3956;p17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57" name="Google Shape;3957;p17"/>
                  <p:cNvCxnSpPr/>
                  <p:nvPr/>
                </p:nvCxnSpPr>
                <p:spPr>
                  <a:xfrm flipH="1" rot="10800000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58" name="Google Shape;3958;p17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59" name="Google Shape;3959;p17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60" name="Google Shape;3960;p17"/>
                  <p:cNvCxnSpPr>
                    <a:stCxn id="3959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61" name="Google Shape;3961;p17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62" name="Google Shape;3962;p17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63" name="Google Shape;3963;p17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64" name="Google Shape;3964;p17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3965" name="Google Shape;3965;p17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66" name="Google Shape;3966;p17"/>
                  <p:cNvCxnSpPr/>
                  <p:nvPr/>
                </p:nvCxnSpPr>
                <p:spPr>
                  <a:xfrm flipH="1" rot="10800000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67" name="Google Shape;3967;p17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68" name="Google Shape;3968;p17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69" name="Google Shape;3969;p17"/>
                  <p:cNvCxnSpPr>
                    <a:stCxn id="3968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70" name="Google Shape;3970;p17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71" name="Google Shape;3971;p17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72" name="Google Shape;3972;p17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973" name="Google Shape;3973;p17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3974" name="Google Shape;3974;p17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3975" name="Google Shape;3975;p17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76" name="Google Shape;3976;p17"/>
                  <p:cNvCxnSpPr/>
                  <p:nvPr/>
                </p:nvCxnSpPr>
                <p:spPr>
                  <a:xfrm flipH="1" rot="10800000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77" name="Google Shape;3977;p17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78" name="Google Shape;3978;p17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79" name="Google Shape;3979;p17"/>
                  <p:cNvCxnSpPr>
                    <a:stCxn id="3978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80" name="Google Shape;3980;p17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81" name="Google Shape;3981;p17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82" name="Google Shape;3982;p17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83" name="Google Shape;3983;p17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3984" name="Google Shape;3984;p17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85" name="Google Shape;3985;p17"/>
                  <p:cNvCxnSpPr/>
                  <p:nvPr/>
                </p:nvCxnSpPr>
                <p:spPr>
                  <a:xfrm flipH="1" rot="10800000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86" name="Google Shape;3986;p17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87" name="Google Shape;3987;p17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88" name="Google Shape;3988;p17"/>
                  <p:cNvCxnSpPr>
                    <a:stCxn id="3987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89" name="Google Shape;3989;p17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90" name="Google Shape;3990;p17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91" name="Google Shape;3991;p17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92" name="Google Shape;3992;p17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3993" name="Google Shape;3993;p17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94" name="Google Shape;3994;p17"/>
                  <p:cNvCxnSpPr/>
                  <p:nvPr/>
                </p:nvCxnSpPr>
                <p:spPr>
                  <a:xfrm flipH="1" rot="10800000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3995" name="Google Shape;3995;p17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96" name="Google Shape;3996;p17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97" name="Google Shape;3997;p17"/>
                  <p:cNvCxnSpPr>
                    <a:stCxn id="3996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98" name="Google Shape;3998;p17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3999" name="Google Shape;3999;p17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000" name="Google Shape;4000;p17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4001" name="Google Shape;4001;p17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4002" name="Google Shape;4002;p17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3" name="Google Shape;4003;p17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004" name="Google Shape;4004;p17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4005" name="Google Shape;4005;p17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6" name="Google Shape;4006;p17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007" name="Google Shape;4007;p17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4008" name="Google Shape;4008;p17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9" name="Google Shape;4009;p17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010" name="Google Shape;4010;p17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4011" name="Google Shape;4011;p17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2" name="Google Shape;4012;p17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013" name="Google Shape;4013;p17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4" name="Google Shape;4014;p17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5" name="Google Shape;4015;p17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6" name="Google Shape;4016;p17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7" name="Google Shape;4017;p17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8" name="Google Shape;4018;p17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9" name="Google Shape;4019;p17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0" name="Google Shape;4020;p17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21" name="Google Shape;4021;p17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4022" name="Google Shape;4022;p17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4023" name="Google Shape;4023;p17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024" name="Google Shape;4024;p17"/>
              <p:cNvCxnSpPr>
                <a:stCxn id="3829" idx="3"/>
                <a:endCxn id="4023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5" name="Google Shape;4025;p17"/>
              <p:cNvCxnSpPr>
                <a:stCxn id="4023" idx="1"/>
                <a:endCxn id="4023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6" name="Google Shape;4026;p17"/>
              <p:cNvCxnSpPr>
                <a:stCxn id="4023" idx="7"/>
                <a:endCxn id="4023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027" name="Google Shape;4027;p17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4028" name="Google Shape;4028;p17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029" name="Google Shape;4029;p17"/>
              <p:cNvCxnSpPr>
                <a:endCxn id="4028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0" name="Google Shape;4030;p17"/>
              <p:cNvCxnSpPr>
                <a:stCxn id="4028" idx="1"/>
                <a:endCxn id="4028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1" name="Google Shape;4031;p17"/>
              <p:cNvCxnSpPr>
                <a:stCxn id="4028" idx="7"/>
                <a:endCxn id="4028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032" name="Google Shape;4032;p17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4033" name="Google Shape;4033;p17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034" name="Google Shape;4034;p17"/>
              <p:cNvCxnSpPr>
                <a:endCxn id="4033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5" name="Google Shape;4035;p17"/>
              <p:cNvCxnSpPr>
                <a:stCxn id="4033" idx="1"/>
                <a:endCxn id="4033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6" name="Google Shape;4036;p17"/>
              <p:cNvCxnSpPr>
                <a:stCxn id="4033" idx="7"/>
                <a:endCxn id="4033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037" name="Google Shape;4037;p17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8" name="Google Shape;4038;p17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9" name="Google Shape;4039;p17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0" name="Google Shape;4040;p17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1" name="Google Shape;4041;p17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042" name="Google Shape;4042;p17"/>
          <p:cNvSpPr/>
          <p:nvPr/>
        </p:nvSpPr>
        <p:spPr>
          <a:xfrm>
            <a:off x="387985" y="347345"/>
            <a:ext cx="2391900" cy="1349400"/>
          </a:xfrm>
          <a:prstGeom prst="wedgeRoundRectCallout">
            <a:avLst>
              <a:gd fmla="val 71472" name="adj1"/>
              <a:gd fmla="val 370" name="adj2"/>
              <a:gd fmla="val 16667" name="adj3"/>
            </a:avLst>
          </a:prstGeom>
          <a:solidFill>
            <a:srgbClr val="FF0000"/>
          </a:solidFill>
          <a:ln cap="flat" cmpd="sng" w="25400">
            <a:solidFill>
              <a:srgbClr val="BA7C2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Nanum Gothic"/>
                <a:ea typeface="Nanum Gothic"/>
                <a:cs typeface="Nanum Gothic"/>
                <a:sym typeface="Nanum Gothic"/>
              </a:rPr>
              <a:t>Mit den Bits</a:t>
            </a:r>
            <a:endParaRPr b="0" i="0" sz="1800" u="none" cap="none" strike="noStrike">
              <a:solidFill>
                <a:srgbClr val="FFFF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Nanum Gothic"/>
                <a:ea typeface="Nanum Gothic"/>
                <a:cs typeface="Nanum Gothic"/>
                <a:sym typeface="Nanum Gothic"/>
              </a:rPr>
              <a:t>D7.. D0</a:t>
            </a:r>
            <a:endParaRPr b="0" i="0" sz="1800" u="none" cap="none" strike="noStrike">
              <a:solidFill>
                <a:srgbClr val="FFFF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Nanum Gothic"/>
                <a:ea typeface="Nanum Gothic"/>
                <a:cs typeface="Nanum Gothic"/>
                <a:sym typeface="Nanum Gothic"/>
              </a:rPr>
              <a:t>(hier nur D2, D1, D0 eingezeichnet) </a:t>
            </a:r>
            <a:endParaRPr b="0" i="0" sz="1800" u="none" cap="none" strike="noStrike">
              <a:solidFill>
                <a:srgbClr val="FFFF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043" name="Google Shape;4043;p17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4" name="Google Shape;4044;p17"/>
          <p:cNvSpPr/>
          <p:nvPr/>
        </p:nvSpPr>
        <p:spPr>
          <a:xfrm>
            <a:off x="6182400" y="226350"/>
            <a:ext cx="2634600" cy="1707000"/>
          </a:xfrm>
          <a:prstGeom prst="wedgeRoundRectCallout">
            <a:avLst>
              <a:gd fmla="val -64000" name="adj1"/>
              <a:gd fmla="val -217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einzelnen Schalterchen bezeichnen Speicherbits</a:t>
            </a:r>
            <a:endParaRPr b="1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45" name="Google Shape;404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67258" y="22626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49" name="Shape 4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0" name="Google Shape;4050;p18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1" name="Google Shape;4051;p18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2" name="Google Shape;4052;p18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53" name="Google Shape;4053;p18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054" name="Google Shape;4054;p18"/>
          <p:cNvCxnSpPr>
            <a:stCxn id="4055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056" name="Google Shape;4056;p18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7" name="Google Shape;4057;p18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58" name="Google Shape;4058;p18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4055" name="Google Shape;4055;p18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59" name="Google Shape;4059;p18"/>
            <p:cNvCxnSpPr>
              <a:endCxn id="4060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061" name="Google Shape;4061;p18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60" name="Google Shape;4060;p18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62" name="Google Shape;4062;p18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63" name="Google Shape;4063;p18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64" name="Google Shape;4064;p18"/>
            <p:cNvCxnSpPr>
              <a:endCxn id="4061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65" name="Google Shape;4065;p18"/>
            <p:cNvCxnSpPr>
              <a:endCxn id="4062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66" name="Google Shape;4066;p18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67" name="Google Shape;4067;p18"/>
            <p:cNvCxnSpPr>
              <a:stCxn id="4061" idx="3"/>
              <a:endCxn id="4061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68" name="Google Shape;4068;p18"/>
            <p:cNvCxnSpPr>
              <a:stCxn id="4060" idx="3"/>
              <a:endCxn id="4060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69" name="Google Shape;4069;p18"/>
            <p:cNvCxnSpPr>
              <a:stCxn id="4062" idx="3"/>
              <a:endCxn id="4062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70" name="Google Shape;4070;p18"/>
            <p:cNvCxnSpPr>
              <a:stCxn id="4063" idx="3"/>
              <a:endCxn id="4063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71" name="Google Shape;4071;p18"/>
            <p:cNvCxnSpPr>
              <a:stCxn id="4055" idx="3"/>
              <a:endCxn id="4072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072" name="Google Shape;4072;p18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073" name="Google Shape;4073;p18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4074" name="Google Shape;4074;p18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75" name="Google Shape;4075;p18"/>
            <p:cNvCxnSpPr>
              <a:endCxn id="4076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077" name="Google Shape;4077;p18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76" name="Google Shape;4076;p18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78" name="Google Shape;4078;p18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79" name="Google Shape;4079;p18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80" name="Google Shape;4080;p18"/>
            <p:cNvCxnSpPr>
              <a:endCxn id="4077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81" name="Google Shape;4081;p18"/>
            <p:cNvCxnSpPr>
              <a:endCxn id="4078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82" name="Google Shape;4082;p18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83" name="Google Shape;4083;p18"/>
            <p:cNvCxnSpPr>
              <a:stCxn id="4077" idx="3"/>
              <a:endCxn id="4077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84" name="Google Shape;4084;p18"/>
            <p:cNvCxnSpPr>
              <a:stCxn id="4076" idx="3"/>
              <a:endCxn id="4076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85" name="Google Shape;4085;p18"/>
            <p:cNvCxnSpPr>
              <a:stCxn id="4078" idx="3"/>
              <a:endCxn id="4078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86" name="Google Shape;4086;p18"/>
            <p:cNvCxnSpPr>
              <a:stCxn id="4079" idx="3"/>
              <a:endCxn id="4079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087" name="Google Shape;4087;p18"/>
            <p:cNvCxnSpPr>
              <a:stCxn id="4074" idx="3"/>
              <a:endCxn id="4088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088" name="Google Shape;4088;p18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089" name="Google Shape;4089;p18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4090" name="Google Shape;4090;p18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91" name="Google Shape;4091;p18"/>
            <p:cNvCxnSpPr>
              <a:endCxn id="4092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093" name="Google Shape;4093;p18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92" name="Google Shape;4092;p18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94" name="Google Shape;4094;p18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95" name="Google Shape;4095;p18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96" name="Google Shape;4096;p18"/>
            <p:cNvCxnSpPr>
              <a:endCxn id="4093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97" name="Google Shape;4097;p18"/>
            <p:cNvCxnSpPr>
              <a:endCxn id="4094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98" name="Google Shape;4098;p18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99" name="Google Shape;4099;p18"/>
            <p:cNvCxnSpPr>
              <a:stCxn id="4093" idx="3"/>
              <a:endCxn id="4093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100" name="Google Shape;4100;p18"/>
            <p:cNvCxnSpPr>
              <a:stCxn id="4092" idx="3"/>
              <a:endCxn id="4092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101" name="Google Shape;4101;p18"/>
            <p:cNvCxnSpPr>
              <a:stCxn id="4094" idx="3"/>
              <a:endCxn id="4094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102" name="Google Shape;4102;p18"/>
            <p:cNvCxnSpPr>
              <a:stCxn id="4095" idx="3"/>
              <a:endCxn id="4095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103" name="Google Shape;4103;p18"/>
            <p:cNvCxnSpPr>
              <a:stCxn id="4090" idx="3"/>
              <a:endCxn id="4104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104" name="Google Shape;4104;p18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105" name="Google Shape;4105;p18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4106" name="Google Shape;4106;p18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07" name="Google Shape;4107;p18"/>
            <p:cNvCxnSpPr>
              <a:endCxn id="4061" idx="1"/>
            </p:cNvCxnSpPr>
            <p:nvPr/>
          </p:nvCxnSpPr>
          <p:spPr>
            <a:xfrm flipH="1" rot="10800000">
              <a:off x="4348500" y="426785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08" name="Google Shape;4108;p18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09" name="Google Shape;4109;p18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10" name="Google Shape;4110;p18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11" name="Google Shape;4111;p18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12" name="Google Shape;4112;p18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113" name="Google Shape;4113;p18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4114" name="Google Shape;4114;p18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4115" name="Google Shape;4115;p18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4116" name="Google Shape;4116;p18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4117" name="Google Shape;4117;p18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18" name="Google Shape;4118;p18"/>
                  <p:cNvCxnSpPr/>
                  <p:nvPr/>
                </p:nvCxnSpPr>
                <p:spPr>
                  <a:xfrm flipH="1" rot="10800000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19" name="Google Shape;4119;p18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20" name="Google Shape;4120;p18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21" name="Google Shape;4121;p18"/>
                  <p:cNvCxnSpPr>
                    <a:stCxn id="4120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22" name="Google Shape;4122;p18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23" name="Google Shape;4123;p18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24" name="Google Shape;4124;p18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25" name="Google Shape;4125;p18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4126" name="Google Shape;4126;p18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27" name="Google Shape;4127;p18"/>
                  <p:cNvCxnSpPr/>
                  <p:nvPr/>
                </p:nvCxnSpPr>
                <p:spPr>
                  <a:xfrm flipH="1" rot="10800000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28" name="Google Shape;4128;p18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29" name="Google Shape;4129;p18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30" name="Google Shape;4130;p18"/>
                  <p:cNvCxnSpPr>
                    <a:stCxn id="4129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31" name="Google Shape;4131;p18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32" name="Google Shape;4132;p18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33" name="Google Shape;4133;p18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34" name="Google Shape;4134;p18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4135" name="Google Shape;4135;p18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36" name="Google Shape;4136;p18"/>
                  <p:cNvCxnSpPr/>
                  <p:nvPr/>
                </p:nvCxnSpPr>
                <p:spPr>
                  <a:xfrm flipH="1" rot="10800000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37" name="Google Shape;4137;p18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38" name="Google Shape;4138;p18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39" name="Google Shape;4139;p18"/>
                  <p:cNvCxnSpPr>
                    <a:stCxn id="4138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40" name="Google Shape;4140;p18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41" name="Google Shape;4141;p18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42" name="Google Shape;4142;p18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143" name="Google Shape;4143;p18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4144" name="Google Shape;4144;p18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4145" name="Google Shape;4145;p18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46" name="Google Shape;4146;p18"/>
                  <p:cNvCxnSpPr/>
                  <p:nvPr/>
                </p:nvCxnSpPr>
                <p:spPr>
                  <a:xfrm flipH="1" rot="10800000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47" name="Google Shape;4147;p18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48" name="Google Shape;4148;p18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49" name="Google Shape;4149;p18"/>
                  <p:cNvCxnSpPr>
                    <a:stCxn id="4148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50" name="Google Shape;4150;p18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51" name="Google Shape;4151;p18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52" name="Google Shape;4152;p18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53" name="Google Shape;4153;p18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4154" name="Google Shape;4154;p18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55" name="Google Shape;4155;p18"/>
                  <p:cNvCxnSpPr/>
                  <p:nvPr/>
                </p:nvCxnSpPr>
                <p:spPr>
                  <a:xfrm flipH="1" rot="10800000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56" name="Google Shape;4156;p18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57" name="Google Shape;4157;p18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58" name="Google Shape;4158;p18"/>
                  <p:cNvCxnSpPr>
                    <a:stCxn id="4157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59" name="Google Shape;4159;p18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60" name="Google Shape;4160;p18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61" name="Google Shape;4161;p18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62" name="Google Shape;4162;p18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4163" name="Google Shape;4163;p18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64" name="Google Shape;4164;p18"/>
                  <p:cNvCxnSpPr/>
                  <p:nvPr/>
                </p:nvCxnSpPr>
                <p:spPr>
                  <a:xfrm flipH="1" rot="10800000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65" name="Google Shape;4165;p18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66" name="Google Shape;4166;p18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67" name="Google Shape;4167;p18"/>
                  <p:cNvCxnSpPr>
                    <a:stCxn id="4166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68" name="Google Shape;4168;p18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69" name="Google Shape;4169;p18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70" name="Google Shape;4170;p18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171" name="Google Shape;4171;p18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4172" name="Google Shape;4172;p18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4173" name="Google Shape;4173;p18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74" name="Google Shape;4174;p18"/>
                  <p:cNvCxnSpPr/>
                  <p:nvPr/>
                </p:nvCxnSpPr>
                <p:spPr>
                  <a:xfrm flipH="1" rot="10800000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75" name="Google Shape;4175;p18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76" name="Google Shape;4176;p18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77" name="Google Shape;4177;p18"/>
                  <p:cNvCxnSpPr>
                    <a:stCxn id="4176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78" name="Google Shape;4178;p18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79" name="Google Shape;4179;p18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80" name="Google Shape;4180;p18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81" name="Google Shape;4181;p18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4182" name="Google Shape;4182;p18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83" name="Google Shape;4183;p18"/>
                  <p:cNvCxnSpPr/>
                  <p:nvPr/>
                </p:nvCxnSpPr>
                <p:spPr>
                  <a:xfrm flipH="1" rot="10800000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84" name="Google Shape;4184;p18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85" name="Google Shape;4185;p18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86" name="Google Shape;4186;p18"/>
                  <p:cNvCxnSpPr>
                    <a:stCxn id="4185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87" name="Google Shape;4187;p18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88" name="Google Shape;4188;p18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89" name="Google Shape;4189;p18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90" name="Google Shape;4190;p18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4191" name="Google Shape;4191;p18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92" name="Google Shape;4192;p18"/>
                  <p:cNvCxnSpPr/>
                  <p:nvPr/>
                </p:nvCxnSpPr>
                <p:spPr>
                  <a:xfrm flipH="1" rot="10800000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93" name="Google Shape;4193;p18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94" name="Google Shape;4194;p18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95" name="Google Shape;4195;p18"/>
                  <p:cNvCxnSpPr>
                    <a:stCxn id="4194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96" name="Google Shape;4196;p18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197" name="Google Shape;4197;p18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198" name="Google Shape;4198;p18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199" name="Google Shape;4199;p18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4200" name="Google Shape;4200;p18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4201" name="Google Shape;4201;p18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02" name="Google Shape;4202;p18"/>
                  <p:cNvCxnSpPr/>
                  <p:nvPr/>
                </p:nvCxnSpPr>
                <p:spPr>
                  <a:xfrm flipH="1" rot="10800000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203" name="Google Shape;4203;p18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204" name="Google Shape;4204;p18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205" name="Google Shape;4205;p18"/>
                  <p:cNvCxnSpPr>
                    <a:stCxn id="4204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06" name="Google Shape;4206;p18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07" name="Google Shape;4207;p18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208" name="Google Shape;4208;p18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209" name="Google Shape;4209;p18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4210" name="Google Shape;4210;p18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11" name="Google Shape;4211;p18"/>
                  <p:cNvCxnSpPr/>
                  <p:nvPr/>
                </p:nvCxnSpPr>
                <p:spPr>
                  <a:xfrm flipH="1" rot="10800000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212" name="Google Shape;4212;p18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213" name="Google Shape;4213;p18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214" name="Google Shape;4214;p18"/>
                  <p:cNvCxnSpPr>
                    <a:stCxn id="4213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15" name="Google Shape;4215;p18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16" name="Google Shape;4216;p18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217" name="Google Shape;4217;p18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218" name="Google Shape;4218;p18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4219" name="Google Shape;4219;p18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20" name="Google Shape;4220;p18"/>
                  <p:cNvCxnSpPr/>
                  <p:nvPr/>
                </p:nvCxnSpPr>
                <p:spPr>
                  <a:xfrm flipH="1" rot="10800000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221" name="Google Shape;4221;p18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222" name="Google Shape;4222;p18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223" name="Google Shape;4223;p18"/>
                  <p:cNvCxnSpPr>
                    <a:stCxn id="4222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24" name="Google Shape;4224;p18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225" name="Google Shape;4225;p18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226" name="Google Shape;4226;p18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4227" name="Google Shape;4227;p18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4228" name="Google Shape;4228;p18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9" name="Google Shape;4229;p18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230" name="Google Shape;4230;p18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4231" name="Google Shape;4231;p18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2" name="Google Shape;4232;p18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233" name="Google Shape;4233;p18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4234" name="Google Shape;4234;p18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5" name="Google Shape;4235;p18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236" name="Google Shape;4236;p18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4237" name="Google Shape;4237;p18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8" name="Google Shape;4238;p18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239" name="Google Shape;4239;p18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0" name="Google Shape;4240;p18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1" name="Google Shape;4241;p18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2" name="Google Shape;4242;p18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3" name="Google Shape;4243;p18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4" name="Google Shape;4244;p18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5" name="Google Shape;4245;p18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6" name="Google Shape;4246;p18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47" name="Google Shape;4247;p18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4248" name="Google Shape;4248;p18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4249" name="Google Shape;4249;p18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250" name="Google Shape;4250;p18"/>
              <p:cNvCxnSpPr>
                <a:stCxn id="4055" idx="3"/>
                <a:endCxn id="4249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1" name="Google Shape;4251;p18"/>
              <p:cNvCxnSpPr>
                <a:stCxn id="4249" idx="1"/>
                <a:endCxn id="4249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2" name="Google Shape;4252;p18"/>
              <p:cNvCxnSpPr>
                <a:stCxn id="4249" idx="7"/>
                <a:endCxn id="4249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253" name="Google Shape;4253;p18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4254" name="Google Shape;4254;p18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255" name="Google Shape;4255;p18"/>
              <p:cNvCxnSpPr>
                <a:endCxn id="4254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6" name="Google Shape;4256;p18"/>
              <p:cNvCxnSpPr>
                <a:stCxn id="4254" idx="1"/>
                <a:endCxn id="4254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7" name="Google Shape;4257;p18"/>
              <p:cNvCxnSpPr>
                <a:stCxn id="4254" idx="7"/>
                <a:endCxn id="4254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258" name="Google Shape;4258;p18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4259" name="Google Shape;4259;p18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260" name="Google Shape;4260;p18"/>
              <p:cNvCxnSpPr>
                <a:endCxn id="4259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1" name="Google Shape;4261;p18"/>
              <p:cNvCxnSpPr>
                <a:stCxn id="4259" idx="1"/>
                <a:endCxn id="4259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2" name="Google Shape;4262;p18"/>
              <p:cNvCxnSpPr>
                <a:stCxn id="4259" idx="7"/>
                <a:endCxn id="4259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263" name="Google Shape;4263;p18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4" name="Google Shape;4264;p18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5" name="Google Shape;4265;p18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6" name="Google Shape;4266;p18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7" name="Google Shape;4267;p18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268" name="Google Shape;4268;p18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269" name="Google Shape;4269;p18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270" name="Google Shape;4270;p18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271" name="Google Shape;4271;p18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2" name="Google Shape;4272;p18"/>
          <p:cNvSpPr/>
          <p:nvPr/>
        </p:nvSpPr>
        <p:spPr>
          <a:xfrm>
            <a:off x="6182400" y="226350"/>
            <a:ext cx="2634600" cy="2257200"/>
          </a:xfrm>
          <a:prstGeom prst="wedgeRoundRectCallout">
            <a:avLst>
              <a:gd fmla="val -64000" name="adj1"/>
              <a:gd fmla="val -217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Bits haben unterschiedliche Wertigkeiten: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D0: 2</a:t>
            </a:r>
            <a:r>
              <a:rPr b="0" baseline="3000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=1 Einerstelle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D1: 2</a:t>
            </a:r>
            <a:r>
              <a:rPr b="0" baseline="3000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=2 Zweierstelle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D2: 2</a:t>
            </a:r>
            <a:r>
              <a:rPr b="0" baseline="3000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=4 Viererstelle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D3: 2</a:t>
            </a:r>
            <a:r>
              <a:rPr b="0" baseline="3000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=8 Achterstelle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usw. 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73" name="Google Shape;427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67258" y="22626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"/>
          <p:cNvSpPr txBox="1"/>
          <p:nvPr>
            <p:ph type="ctrTitle"/>
          </p:nvPr>
        </p:nvSpPr>
        <p:spPr>
          <a:xfrm>
            <a:off x="311785" y="744855"/>
            <a:ext cx="8520300" cy="205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Codespeicher</a:t>
            </a:r>
            <a:endParaRPr/>
          </a:p>
        </p:txBody>
      </p:sp>
      <p:sp>
        <p:nvSpPr>
          <p:cNvPr id="271" name="Google Shape;271;p2"/>
          <p:cNvSpPr txBox="1"/>
          <p:nvPr>
            <p:ph idx="1" type="subTitle"/>
          </p:nvPr>
        </p:nvSpPr>
        <p:spPr>
          <a:xfrm>
            <a:off x="311785" y="2834005"/>
            <a:ext cx="85203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ROM Funktionelles Blockdiagramm</a:t>
            </a:r>
            <a:endParaRPr/>
          </a:p>
        </p:txBody>
      </p:sp>
      <p:grpSp>
        <p:nvGrpSpPr>
          <p:cNvPr id="272" name="Google Shape;272;p2"/>
          <p:cNvGrpSpPr/>
          <p:nvPr/>
        </p:nvGrpSpPr>
        <p:grpSpPr>
          <a:xfrm>
            <a:off x="6142355" y="48260"/>
            <a:ext cx="2164580" cy="1659385"/>
            <a:chOff x="6142355" y="48260"/>
            <a:chExt cx="2164580" cy="1659385"/>
          </a:xfrm>
        </p:grpSpPr>
        <p:cxnSp>
          <p:nvCxnSpPr>
            <p:cNvPr id="273" name="Google Shape;273;p2"/>
            <p:cNvCxnSpPr/>
            <p:nvPr/>
          </p:nvCxnSpPr>
          <p:spPr>
            <a:xfrm>
              <a:off x="7860665" y="512445"/>
              <a:ext cx="0" cy="1195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4" name="Google Shape;274;p2"/>
            <p:cNvCxnSpPr>
              <a:stCxn id="275" idx="2"/>
            </p:cNvCxnSpPr>
            <p:nvPr/>
          </p:nvCxnSpPr>
          <p:spPr>
            <a:xfrm>
              <a:off x="7733395" y="511740"/>
              <a:ext cx="0" cy="1195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276" name="Google Shape;276;p2"/>
            <p:cNvGrpSpPr/>
            <p:nvPr/>
          </p:nvGrpSpPr>
          <p:grpSpPr>
            <a:xfrm>
              <a:off x="7478395" y="129540"/>
              <a:ext cx="510000" cy="383020"/>
              <a:chOff x="7478395" y="129540"/>
              <a:chExt cx="510000" cy="383020"/>
            </a:xfrm>
          </p:grpSpPr>
          <p:sp>
            <p:nvSpPr>
              <p:cNvPr id="275" name="Google Shape;275;p2"/>
              <p:cNvSpPr/>
              <p:nvPr/>
            </p:nvSpPr>
            <p:spPr>
              <a:xfrm>
                <a:off x="7478395" y="1295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7" name="Google Shape;277;p2"/>
              <p:cNvCxnSpPr>
                <a:endCxn id="278" idx="3"/>
              </p:cNvCxnSpPr>
              <p:nvPr/>
            </p:nvCxnSpPr>
            <p:spPr>
              <a:xfrm rot="10800000">
                <a:off x="7560895" y="273425"/>
                <a:ext cx="303600" cy="48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79" name="Google Shape;279;p2"/>
              <p:cNvSpPr/>
              <p:nvPr/>
            </p:nvSpPr>
            <p:spPr>
              <a:xfrm>
                <a:off x="7478395" y="1295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8" name="Google Shape;278;p2"/>
              <p:cNvSpPr/>
              <p:nvPr/>
            </p:nvSpPr>
            <p:spPr>
              <a:xfrm>
                <a:off x="7478395" y="2254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" name="Google Shape;280;p2"/>
              <p:cNvSpPr/>
              <p:nvPr/>
            </p:nvSpPr>
            <p:spPr>
              <a:xfrm>
                <a:off x="7478395" y="3206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" name="Google Shape;281;p2"/>
              <p:cNvSpPr/>
              <p:nvPr/>
            </p:nvSpPr>
            <p:spPr>
              <a:xfrm>
                <a:off x="7478395" y="4165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82" name="Google Shape;282;p2"/>
              <p:cNvCxnSpPr>
                <a:endCxn id="279" idx="3"/>
              </p:cNvCxnSpPr>
              <p:nvPr/>
            </p:nvCxnSpPr>
            <p:spPr>
              <a:xfrm rot="10800000">
                <a:off x="7560895" y="177540"/>
                <a:ext cx="303600" cy="1440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" name="Google Shape;283;p2"/>
              <p:cNvCxnSpPr>
                <a:endCxn id="280" idx="3"/>
              </p:cNvCxnSpPr>
              <p:nvPr/>
            </p:nvCxnSpPr>
            <p:spPr>
              <a:xfrm flipH="1">
                <a:off x="7560895" y="320975"/>
                <a:ext cx="303600" cy="47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" name="Google Shape;284;p2"/>
              <p:cNvCxnSpPr/>
              <p:nvPr/>
            </p:nvCxnSpPr>
            <p:spPr>
              <a:xfrm flipH="1">
                <a:off x="7560875" y="321310"/>
                <a:ext cx="303600" cy="1422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" name="Google Shape;285;p2"/>
              <p:cNvCxnSpPr>
                <a:stCxn id="279" idx="3"/>
                <a:endCxn id="279" idx="1"/>
              </p:cNvCxnSpPr>
              <p:nvPr/>
            </p:nvCxnSpPr>
            <p:spPr>
              <a:xfrm rot="10800000">
                <a:off x="7478395" y="17754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86" name="Google Shape;286;p2"/>
              <p:cNvCxnSpPr>
                <a:stCxn id="278" idx="3"/>
                <a:endCxn id="278" idx="1"/>
              </p:cNvCxnSpPr>
              <p:nvPr/>
            </p:nvCxnSpPr>
            <p:spPr>
              <a:xfrm rot="10800000">
                <a:off x="7478395" y="27342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87" name="Google Shape;287;p2"/>
              <p:cNvCxnSpPr>
                <a:stCxn id="280" idx="3"/>
                <a:endCxn id="280" idx="1"/>
              </p:cNvCxnSpPr>
              <p:nvPr/>
            </p:nvCxnSpPr>
            <p:spPr>
              <a:xfrm rot="10800000">
                <a:off x="7478395" y="36867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88" name="Google Shape;288;p2"/>
              <p:cNvCxnSpPr>
                <a:stCxn id="281" idx="3"/>
                <a:endCxn id="281" idx="1"/>
              </p:cNvCxnSpPr>
              <p:nvPr/>
            </p:nvCxnSpPr>
            <p:spPr>
              <a:xfrm rot="10800000">
                <a:off x="7478395" y="46456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289" name="Google Shape;289;p2"/>
              <p:cNvCxnSpPr>
                <a:stCxn id="275" idx="3"/>
                <a:endCxn id="290" idx="2"/>
              </p:cNvCxnSpPr>
              <p:nvPr/>
            </p:nvCxnSpPr>
            <p:spPr>
              <a:xfrm flipH="1">
                <a:off x="7842895" y="320640"/>
                <a:ext cx="145500" cy="18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290" name="Google Shape;290;p2"/>
              <p:cNvSpPr/>
              <p:nvPr/>
            </p:nvSpPr>
            <p:spPr>
              <a:xfrm>
                <a:off x="7842885" y="306070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1" name="Google Shape;291;p2"/>
            <p:cNvGrpSpPr/>
            <p:nvPr/>
          </p:nvGrpSpPr>
          <p:grpSpPr>
            <a:xfrm>
              <a:off x="7478395" y="599440"/>
              <a:ext cx="510000" cy="383020"/>
              <a:chOff x="7478395" y="599440"/>
              <a:chExt cx="510000" cy="383020"/>
            </a:xfrm>
          </p:grpSpPr>
          <p:sp>
            <p:nvSpPr>
              <p:cNvPr id="292" name="Google Shape;292;p2"/>
              <p:cNvSpPr/>
              <p:nvPr/>
            </p:nvSpPr>
            <p:spPr>
              <a:xfrm>
                <a:off x="7478395" y="5994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93" name="Google Shape;293;p2"/>
              <p:cNvCxnSpPr>
                <a:endCxn id="294" idx="3"/>
              </p:cNvCxnSpPr>
              <p:nvPr/>
            </p:nvCxnSpPr>
            <p:spPr>
              <a:xfrm rot="10800000">
                <a:off x="7560895" y="743325"/>
                <a:ext cx="303600" cy="48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95" name="Google Shape;295;p2"/>
              <p:cNvSpPr/>
              <p:nvPr/>
            </p:nvSpPr>
            <p:spPr>
              <a:xfrm>
                <a:off x="7478395" y="5994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" name="Google Shape;294;p2"/>
              <p:cNvSpPr/>
              <p:nvPr/>
            </p:nvSpPr>
            <p:spPr>
              <a:xfrm>
                <a:off x="7478395" y="6953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" name="Google Shape;296;p2"/>
              <p:cNvSpPr/>
              <p:nvPr/>
            </p:nvSpPr>
            <p:spPr>
              <a:xfrm>
                <a:off x="7478395" y="7905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7" name="Google Shape;297;p2"/>
              <p:cNvSpPr/>
              <p:nvPr/>
            </p:nvSpPr>
            <p:spPr>
              <a:xfrm>
                <a:off x="7478395" y="8864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98" name="Google Shape;298;p2"/>
              <p:cNvCxnSpPr>
                <a:endCxn id="295" idx="3"/>
              </p:cNvCxnSpPr>
              <p:nvPr/>
            </p:nvCxnSpPr>
            <p:spPr>
              <a:xfrm rot="10800000">
                <a:off x="7560895" y="647440"/>
                <a:ext cx="303600" cy="1440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" name="Google Shape;299;p2"/>
              <p:cNvCxnSpPr>
                <a:endCxn id="296" idx="3"/>
              </p:cNvCxnSpPr>
              <p:nvPr/>
            </p:nvCxnSpPr>
            <p:spPr>
              <a:xfrm flipH="1">
                <a:off x="7560895" y="790875"/>
                <a:ext cx="303600" cy="47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" name="Google Shape;300;p2"/>
              <p:cNvCxnSpPr/>
              <p:nvPr/>
            </p:nvCxnSpPr>
            <p:spPr>
              <a:xfrm flipH="1">
                <a:off x="7560875" y="791210"/>
                <a:ext cx="303600" cy="1422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" name="Google Shape;301;p2"/>
              <p:cNvCxnSpPr>
                <a:stCxn id="295" idx="3"/>
                <a:endCxn id="295" idx="1"/>
              </p:cNvCxnSpPr>
              <p:nvPr/>
            </p:nvCxnSpPr>
            <p:spPr>
              <a:xfrm rot="10800000">
                <a:off x="7478395" y="64744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302" name="Google Shape;302;p2"/>
              <p:cNvCxnSpPr>
                <a:stCxn id="294" idx="3"/>
                <a:endCxn id="294" idx="1"/>
              </p:cNvCxnSpPr>
              <p:nvPr/>
            </p:nvCxnSpPr>
            <p:spPr>
              <a:xfrm rot="10800000">
                <a:off x="7478395" y="74332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303" name="Google Shape;303;p2"/>
              <p:cNvCxnSpPr>
                <a:stCxn id="296" idx="3"/>
                <a:endCxn id="296" idx="1"/>
              </p:cNvCxnSpPr>
              <p:nvPr/>
            </p:nvCxnSpPr>
            <p:spPr>
              <a:xfrm rot="10800000">
                <a:off x="7478395" y="83857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304" name="Google Shape;304;p2"/>
              <p:cNvCxnSpPr>
                <a:stCxn id="297" idx="3"/>
                <a:endCxn id="297" idx="1"/>
              </p:cNvCxnSpPr>
              <p:nvPr/>
            </p:nvCxnSpPr>
            <p:spPr>
              <a:xfrm rot="10800000">
                <a:off x="7478395" y="93446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305" name="Google Shape;305;p2"/>
              <p:cNvCxnSpPr>
                <a:stCxn id="292" idx="3"/>
                <a:endCxn id="306" idx="2"/>
              </p:cNvCxnSpPr>
              <p:nvPr/>
            </p:nvCxnSpPr>
            <p:spPr>
              <a:xfrm flipH="1">
                <a:off x="7842895" y="790540"/>
                <a:ext cx="145500" cy="2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306" name="Google Shape;306;p2"/>
              <p:cNvSpPr/>
              <p:nvPr/>
            </p:nvSpPr>
            <p:spPr>
              <a:xfrm>
                <a:off x="7842885" y="7766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7" name="Google Shape;307;p2"/>
            <p:cNvGrpSpPr/>
            <p:nvPr/>
          </p:nvGrpSpPr>
          <p:grpSpPr>
            <a:xfrm>
              <a:off x="7478395" y="1069340"/>
              <a:ext cx="510000" cy="383020"/>
              <a:chOff x="7478395" y="1069340"/>
              <a:chExt cx="510000" cy="383020"/>
            </a:xfrm>
          </p:grpSpPr>
          <p:sp>
            <p:nvSpPr>
              <p:cNvPr id="308" name="Google Shape;308;p2"/>
              <p:cNvSpPr/>
              <p:nvPr/>
            </p:nvSpPr>
            <p:spPr>
              <a:xfrm>
                <a:off x="7478395" y="10693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09" name="Google Shape;309;p2"/>
              <p:cNvCxnSpPr>
                <a:endCxn id="310" idx="3"/>
              </p:cNvCxnSpPr>
              <p:nvPr/>
            </p:nvCxnSpPr>
            <p:spPr>
              <a:xfrm rot="10800000">
                <a:off x="7560895" y="1213225"/>
                <a:ext cx="303600" cy="489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311" name="Google Shape;311;p2"/>
              <p:cNvSpPr/>
              <p:nvPr/>
            </p:nvSpPr>
            <p:spPr>
              <a:xfrm>
                <a:off x="7478395" y="10693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" name="Google Shape;310;p2"/>
              <p:cNvSpPr/>
              <p:nvPr/>
            </p:nvSpPr>
            <p:spPr>
              <a:xfrm>
                <a:off x="7478395" y="11652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" name="Google Shape;312;p2"/>
              <p:cNvSpPr/>
              <p:nvPr/>
            </p:nvSpPr>
            <p:spPr>
              <a:xfrm>
                <a:off x="7478395" y="126111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2"/>
              <p:cNvSpPr/>
              <p:nvPr/>
            </p:nvSpPr>
            <p:spPr>
              <a:xfrm>
                <a:off x="7478395" y="13563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14" name="Google Shape;314;p2"/>
              <p:cNvCxnSpPr>
                <a:endCxn id="311" idx="3"/>
              </p:cNvCxnSpPr>
              <p:nvPr/>
            </p:nvCxnSpPr>
            <p:spPr>
              <a:xfrm rot="10800000">
                <a:off x="7560895" y="1117340"/>
                <a:ext cx="303600" cy="1440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" name="Google Shape;315;p2"/>
              <p:cNvCxnSpPr>
                <a:endCxn id="312" idx="3"/>
              </p:cNvCxnSpPr>
              <p:nvPr/>
            </p:nvCxnSpPr>
            <p:spPr>
              <a:xfrm flipH="1">
                <a:off x="7560895" y="1261410"/>
                <a:ext cx="303600" cy="47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" name="Google Shape;316;p2"/>
              <p:cNvCxnSpPr/>
              <p:nvPr/>
            </p:nvCxnSpPr>
            <p:spPr>
              <a:xfrm flipH="1">
                <a:off x="7560875" y="1261110"/>
                <a:ext cx="303600" cy="1422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" name="Google Shape;317;p2"/>
              <p:cNvCxnSpPr>
                <a:stCxn id="311" idx="3"/>
                <a:endCxn id="311" idx="1"/>
              </p:cNvCxnSpPr>
              <p:nvPr/>
            </p:nvCxnSpPr>
            <p:spPr>
              <a:xfrm rot="10800000">
                <a:off x="7478395" y="111734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318" name="Google Shape;318;p2"/>
              <p:cNvCxnSpPr>
                <a:stCxn id="310" idx="3"/>
                <a:endCxn id="310" idx="1"/>
              </p:cNvCxnSpPr>
              <p:nvPr/>
            </p:nvCxnSpPr>
            <p:spPr>
              <a:xfrm rot="10800000">
                <a:off x="7478395" y="1213225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319" name="Google Shape;319;p2"/>
              <p:cNvCxnSpPr>
                <a:stCxn id="312" idx="3"/>
                <a:endCxn id="312" idx="1"/>
              </p:cNvCxnSpPr>
              <p:nvPr/>
            </p:nvCxnSpPr>
            <p:spPr>
              <a:xfrm rot="10800000">
                <a:off x="7478395" y="130911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320" name="Google Shape;320;p2"/>
              <p:cNvCxnSpPr>
                <a:stCxn id="313" idx="3"/>
                <a:endCxn id="313" idx="1"/>
              </p:cNvCxnSpPr>
              <p:nvPr/>
            </p:nvCxnSpPr>
            <p:spPr>
              <a:xfrm rot="10800000">
                <a:off x="7478395" y="1404360"/>
                <a:ext cx="825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oval"/>
                <a:tailEnd len="sm" w="sm" type="oval"/>
              </a:ln>
            </p:spPr>
          </p:cxnSp>
          <p:cxnSp>
            <p:nvCxnSpPr>
              <p:cNvPr id="321" name="Google Shape;321;p2"/>
              <p:cNvCxnSpPr>
                <a:stCxn id="308" idx="3"/>
                <a:endCxn id="322" idx="2"/>
              </p:cNvCxnSpPr>
              <p:nvPr/>
            </p:nvCxnSpPr>
            <p:spPr>
              <a:xfrm flipH="1">
                <a:off x="7842895" y="1260440"/>
                <a:ext cx="145500" cy="2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med" w="med" type="oval"/>
                <a:tailEnd len="med" w="med" type="oval"/>
              </a:ln>
            </p:spPr>
          </p:cxnSp>
          <p:sp>
            <p:nvSpPr>
              <p:cNvPr id="322" name="Google Shape;322;p2"/>
              <p:cNvSpPr/>
              <p:nvPr/>
            </p:nvSpPr>
            <p:spPr>
              <a:xfrm>
                <a:off x="7842885" y="12465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323" name="Google Shape;323;p2"/>
            <p:cNvCxnSpPr/>
            <p:nvPr/>
          </p:nvCxnSpPr>
          <p:spPr>
            <a:xfrm>
              <a:off x="6982460" y="1450340"/>
              <a:ext cx="292200" cy="1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4" name="Google Shape;324;p2"/>
            <p:cNvCxnSpPr>
              <a:endCxn id="279" idx="1"/>
            </p:cNvCxnSpPr>
            <p:nvPr/>
          </p:nvCxnSpPr>
          <p:spPr>
            <a:xfrm flipH="1" rot="10800000">
              <a:off x="6979195" y="177540"/>
              <a:ext cx="499200" cy="168300"/>
            </a:xfrm>
            <a:prstGeom prst="bentConnector3">
              <a:avLst>
                <a:gd fmla="val 2323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5" name="Google Shape;325;p2"/>
            <p:cNvCxnSpPr>
              <a:endCxn id="278" idx="1"/>
            </p:cNvCxnSpPr>
            <p:nvPr/>
          </p:nvCxnSpPr>
          <p:spPr>
            <a:xfrm rot="-5400000">
              <a:off x="7094545" y="337175"/>
              <a:ext cx="447600" cy="320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6" name="Google Shape;326;p2"/>
            <p:cNvCxnSpPr>
              <a:stCxn id="280" idx="1"/>
            </p:cNvCxnSpPr>
            <p:nvPr/>
          </p:nvCxnSpPr>
          <p:spPr>
            <a:xfrm flipH="1">
              <a:off x="7210495" y="368675"/>
              <a:ext cx="267900" cy="734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7" name="Google Shape;327;p2"/>
            <p:cNvCxnSpPr>
              <a:stCxn id="281" idx="1"/>
            </p:cNvCxnSpPr>
            <p:nvPr/>
          </p:nvCxnSpPr>
          <p:spPr>
            <a:xfrm flipH="1">
              <a:off x="7270795" y="464560"/>
              <a:ext cx="207600" cy="985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8" name="Google Shape;328;p2"/>
            <p:cNvCxnSpPr/>
            <p:nvPr/>
          </p:nvCxnSpPr>
          <p:spPr>
            <a:xfrm>
              <a:off x="6981825" y="721360"/>
              <a:ext cx="177900" cy="1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9" name="Google Shape;329;p2"/>
            <p:cNvCxnSpPr/>
            <p:nvPr/>
          </p:nvCxnSpPr>
          <p:spPr>
            <a:xfrm>
              <a:off x="6982460" y="1097915"/>
              <a:ext cx="226800" cy="1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330" name="Google Shape;330;p2"/>
            <p:cNvGrpSpPr/>
            <p:nvPr/>
          </p:nvGrpSpPr>
          <p:grpSpPr>
            <a:xfrm>
              <a:off x="6250305" y="129540"/>
              <a:ext cx="742255" cy="1322705"/>
              <a:chOff x="6250305" y="129540"/>
              <a:chExt cx="742255" cy="1322705"/>
            </a:xfrm>
          </p:grpSpPr>
          <p:grpSp>
            <p:nvGrpSpPr>
              <p:cNvPr id="331" name="Google Shape;331;p2"/>
              <p:cNvGrpSpPr/>
              <p:nvPr/>
            </p:nvGrpSpPr>
            <p:grpSpPr>
              <a:xfrm>
                <a:off x="6496105" y="130260"/>
                <a:ext cx="496455" cy="1321985"/>
                <a:chOff x="6496105" y="130260"/>
                <a:chExt cx="496455" cy="1321985"/>
              </a:xfrm>
            </p:grpSpPr>
            <p:grpSp>
              <p:nvGrpSpPr>
                <p:cNvPr id="332" name="Google Shape;332;p2"/>
                <p:cNvGrpSpPr/>
                <p:nvPr/>
              </p:nvGrpSpPr>
              <p:grpSpPr>
                <a:xfrm>
                  <a:off x="6496105" y="130260"/>
                  <a:ext cx="496455" cy="222165"/>
                  <a:chOff x="6496105" y="130260"/>
                  <a:chExt cx="496455" cy="222165"/>
                </a:xfrm>
              </p:grpSpPr>
              <p:grpSp>
                <p:nvGrpSpPr>
                  <p:cNvPr id="333" name="Google Shape;333;p2"/>
                  <p:cNvGrpSpPr/>
                  <p:nvPr/>
                </p:nvGrpSpPr>
                <p:grpSpPr>
                  <a:xfrm>
                    <a:off x="6496105" y="130260"/>
                    <a:ext cx="123710" cy="222165"/>
                    <a:chOff x="6496105" y="130260"/>
                    <a:chExt cx="123710" cy="222165"/>
                  </a:xfrm>
                </p:grpSpPr>
                <p:cxnSp>
                  <p:nvCxnSpPr>
                    <p:cNvPr id="334" name="Google Shape;334;p2"/>
                    <p:cNvCxnSpPr/>
                    <p:nvPr/>
                  </p:nvCxnSpPr>
                  <p:spPr>
                    <a:xfrm>
                      <a:off x="6515100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35" name="Google Shape;335;p2"/>
                    <p:cNvCxnSpPr/>
                    <p:nvPr/>
                  </p:nvCxnSpPr>
                  <p:spPr>
                    <a:xfrm flipH="1" rot="10800000">
                      <a:off x="651573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36" name="Google Shape;336;p2"/>
                    <p:cNvSpPr/>
                    <p:nvPr/>
                  </p:nvSpPr>
                  <p:spPr>
                    <a:xfrm>
                      <a:off x="650176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7" name="Google Shape;337;p2"/>
                    <p:cNvSpPr/>
                    <p:nvPr/>
                  </p:nvSpPr>
                  <p:spPr>
                    <a:xfrm rot="10800000">
                      <a:off x="649610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38" name="Google Shape;338;p2"/>
                    <p:cNvCxnSpPr>
                      <a:stCxn id="337" idx="4"/>
                    </p:cNvCxnSpPr>
                    <p:nvPr/>
                  </p:nvCxnSpPr>
                  <p:spPr>
                    <a:xfrm rot="10800000">
                      <a:off x="651170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39" name="Google Shape;339;p2"/>
                    <p:cNvCxnSpPr/>
                    <p:nvPr/>
                  </p:nvCxnSpPr>
                  <p:spPr>
                    <a:xfrm rot="10800000">
                      <a:off x="651644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40" name="Google Shape;340;p2"/>
                    <p:cNvCxnSpPr/>
                    <p:nvPr/>
                  </p:nvCxnSpPr>
                  <p:spPr>
                    <a:xfrm rot="10800000">
                      <a:off x="660724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41" name="Google Shape;341;p2"/>
                    <p:cNvSpPr/>
                    <p:nvPr/>
                  </p:nvSpPr>
                  <p:spPr>
                    <a:xfrm>
                      <a:off x="659701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42" name="Google Shape;342;p2"/>
                  <p:cNvGrpSpPr/>
                  <p:nvPr/>
                </p:nvGrpSpPr>
                <p:grpSpPr>
                  <a:xfrm>
                    <a:off x="6676445" y="130260"/>
                    <a:ext cx="123709" cy="222165"/>
                    <a:chOff x="6676445" y="130260"/>
                    <a:chExt cx="123709" cy="222165"/>
                  </a:xfrm>
                </p:grpSpPr>
                <p:cxnSp>
                  <p:nvCxnSpPr>
                    <p:cNvPr id="343" name="Google Shape;343;p2"/>
                    <p:cNvCxnSpPr/>
                    <p:nvPr/>
                  </p:nvCxnSpPr>
                  <p:spPr>
                    <a:xfrm>
                      <a:off x="669480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44" name="Google Shape;344;p2"/>
                    <p:cNvCxnSpPr/>
                    <p:nvPr/>
                  </p:nvCxnSpPr>
                  <p:spPr>
                    <a:xfrm flipH="1" rot="10800000">
                      <a:off x="669607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45" name="Google Shape;345;p2"/>
                    <p:cNvSpPr/>
                    <p:nvPr/>
                  </p:nvSpPr>
                  <p:spPr>
                    <a:xfrm>
                      <a:off x="668210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6" name="Google Shape;346;p2"/>
                    <p:cNvSpPr/>
                    <p:nvPr/>
                  </p:nvSpPr>
                  <p:spPr>
                    <a:xfrm rot="10800000">
                      <a:off x="667644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47" name="Google Shape;347;p2"/>
                    <p:cNvCxnSpPr>
                      <a:stCxn id="346" idx="4"/>
                    </p:cNvCxnSpPr>
                    <p:nvPr/>
                  </p:nvCxnSpPr>
                  <p:spPr>
                    <a:xfrm rot="10800000">
                      <a:off x="669204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48" name="Google Shape;348;p2"/>
                    <p:cNvCxnSpPr/>
                    <p:nvPr/>
                  </p:nvCxnSpPr>
                  <p:spPr>
                    <a:xfrm rot="10800000">
                      <a:off x="669678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49" name="Google Shape;349;p2"/>
                    <p:cNvCxnSpPr/>
                    <p:nvPr/>
                  </p:nvCxnSpPr>
                  <p:spPr>
                    <a:xfrm rot="10800000">
                      <a:off x="678758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50" name="Google Shape;350;p2"/>
                    <p:cNvSpPr/>
                    <p:nvPr/>
                  </p:nvSpPr>
                  <p:spPr>
                    <a:xfrm>
                      <a:off x="677735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1" name="Google Shape;351;p2"/>
                  <p:cNvGrpSpPr/>
                  <p:nvPr/>
                </p:nvGrpSpPr>
                <p:grpSpPr>
                  <a:xfrm>
                    <a:off x="6868850" y="130260"/>
                    <a:ext cx="123710" cy="222165"/>
                    <a:chOff x="6868850" y="130260"/>
                    <a:chExt cx="123710" cy="222165"/>
                  </a:xfrm>
                </p:grpSpPr>
                <p:cxnSp>
                  <p:nvCxnSpPr>
                    <p:cNvPr id="352" name="Google Shape;352;p2"/>
                    <p:cNvCxnSpPr/>
                    <p:nvPr/>
                  </p:nvCxnSpPr>
                  <p:spPr>
                    <a:xfrm>
                      <a:off x="688784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53" name="Google Shape;353;p2"/>
                    <p:cNvCxnSpPr/>
                    <p:nvPr/>
                  </p:nvCxnSpPr>
                  <p:spPr>
                    <a:xfrm flipH="1" rot="10800000">
                      <a:off x="6888480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54" name="Google Shape;354;p2"/>
                    <p:cNvSpPr/>
                    <p:nvPr/>
                  </p:nvSpPr>
                  <p:spPr>
                    <a:xfrm>
                      <a:off x="6874510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" name="Google Shape;355;p2"/>
                    <p:cNvSpPr/>
                    <p:nvPr/>
                  </p:nvSpPr>
                  <p:spPr>
                    <a:xfrm rot="10800000">
                      <a:off x="6868850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56" name="Google Shape;356;p2"/>
                    <p:cNvCxnSpPr>
                      <a:stCxn id="355" idx="4"/>
                    </p:cNvCxnSpPr>
                    <p:nvPr/>
                  </p:nvCxnSpPr>
                  <p:spPr>
                    <a:xfrm rot="10800000">
                      <a:off x="6884450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57" name="Google Shape;357;p2"/>
                    <p:cNvCxnSpPr/>
                    <p:nvPr/>
                  </p:nvCxnSpPr>
                  <p:spPr>
                    <a:xfrm rot="10800000">
                      <a:off x="6889185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58" name="Google Shape;358;p2"/>
                    <p:cNvCxnSpPr/>
                    <p:nvPr/>
                  </p:nvCxnSpPr>
                  <p:spPr>
                    <a:xfrm rot="10800000">
                      <a:off x="6979990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59" name="Google Shape;359;p2"/>
                    <p:cNvSpPr/>
                    <p:nvPr/>
                  </p:nvSpPr>
                  <p:spPr>
                    <a:xfrm>
                      <a:off x="6969760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60" name="Google Shape;360;p2"/>
                <p:cNvGrpSpPr/>
                <p:nvPr/>
              </p:nvGrpSpPr>
              <p:grpSpPr>
                <a:xfrm>
                  <a:off x="6496105" y="503005"/>
                  <a:ext cx="496455" cy="222165"/>
                  <a:chOff x="6496105" y="503005"/>
                  <a:chExt cx="496455" cy="222165"/>
                </a:xfrm>
              </p:grpSpPr>
              <p:grpSp>
                <p:nvGrpSpPr>
                  <p:cNvPr id="361" name="Google Shape;361;p2"/>
                  <p:cNvGrpSpPr/>
                  <p:nvPr/>
                </p:nvGrpSpPr>
                <p:grpSpPr>
                  <a:xfrm>
                    <a:off x="6496105" y="503005"/>
                    <a:ext cx="123710" cy="222165"/>
                    <a:chOff x="6496105" y="503005"/>
                    <a:chExt cx="123710" cy="222165"/>
                  </a:xfrm>
                </p:grpSpPr>
                <p:cxnSp>
                  <p:nvCxnSpPr>
                    <p:cNvPr id="362" name="Google Shape;362;p2"/>
                    <p:cNvCxnSpPr/>
                    <p:nvPr/>
                  </p:nvCxnSpPr>
                  <p:spPr>
                    <a:xfrm>
                      <a:off x="6515100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63" name="Google Shape;363;p2"/>
                    <p:cNvCxnSpPr/>
                    <p:nvPr/>
                  </p:nvCxnSpPr>
                  <p:spPr>
                    <a:xfrm flipH="1" rot="10800000">
                      <a:off x="651573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64" name="Google Shape;364;p2"/>
                    <p:cNvSpPr/>
                    <p:nvPr/>
                  </p:nvSpPr>
                  <p:spPr>
                    <a:xfrm>
                      <a:off x="650240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" name="Google Shape;365;p2"/>
                    <p:cNvSpPr/>
                    <p:nvPr/>
                  </p:nvSpPr>
                  <p:spPr>
                    <a:xfrm rot="10800000">
                      <a:off x="649610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66" name="Google Shape;366;p2"/>
                    <p:cNvCxnSpPr>
                      <a:stCxn id="365" idx="4"/>
                    </p:cNvCxnSpPr>
                    <p:nvPr/>
                  </p:nvCxnSpPr>
                  <p:spPr>
                    <a:xfrm rot="10800000">
                      <a:off x="651170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67" name="Google Shape;367;p2"/>
                    <p:cNvCxnSpPr/>
                    <p:nvPr/>
                  </p:nvCxnSpPr>
                  <p:spPr>
                    <a:xfrm rot="10800000">
                      <a:off x="651644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68" name="Google Shape;368;p2"/>
                    <p:cNvCxnSpPr/>
                    <p:nvPr/>
                  </p:nvCxnSpPr>
                  <p:spPr>
                    <a:xfrm rot="10800000">
                      <a:off x="660724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69" name="Google Shape;369;p2"/>
                    <p:cNvSpPr/>
                    <p:nvPr/>
                  </p:nvSpPr>
                  <p:spPr>
                    <a:xfrm>
                      <a:off x="659701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0" name="Google Shape;370;p2"/>
                  <p:cNvGrpSpPr/>
                  <p:nvPr/>
                </p:nvGrpSpPr>
                <p:grpSpPr>
                  <a:xfrm>
                    <a:off x="6676445" y="503005"/>
                    <a:ext cx="123709" cy="222165"/>
                    <a:chOff x="6676445" y="503005"/>
                    <a:chExt cx="123709" cy="222165"/>
                  </a:xfrm>
                </p:grpSpPr>
                <p:cxnSp>
                  <p:nvCxnSpPr>
                    <p:cNvPr id="371" name="Google Shape;371;p2"/>
                    <p:cNvCxnSpPr/>
                    <p:nvPr/>
                  </p:nvCxnSpPr>
                  <p:spPr>
                    <a:xfrm>
                      <a:off x="669480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72" name="Google Shape;372;p2"/>
                    <p:cNvCxnSpPr/>
                    <p:nvPr/>
                  </p:nvCxnSpPr>
                  <p:spPr>
                    <a:xfrm flipH="1" rot="10800000">
                      <a:off x="669607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73" name="Google Shape;373;p2"/>
                    <p:cNvSpPr/>
                    <p:nvPr/>
                  </p:nvSpPr>
                  <p:spPr>
                    <a:xfrm>
                      <a:off x="6682105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4" name="Google Shape;374;p2"/>
                    <p:cNvSpPr/>
                    <p:nvPr/>
                  </p:nvSpPr>
                  <p:spPr>
                    <a:xfrm rot="10800000">
                      <a:off x="667644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75" name="Google Shape;375;p2"/>
                    <p:cNvCxnSpPr>
                      <a:stCxn id="374" idx="4"/>
                    </p:cNvCxnSpPr>
                    <p:nvPr/>
                  </p:nvCxnSpPr>
                  <p:spPr>
                    <a:xfrm rot="10800000">
                      <a:off x="669204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76" name="Google Shape;376;p2"/>
                    <p:cNvCxnSpPr/>
                    <p:nvPr/>
                  </p:nvCxnSpPr>
                  <p:spPr>
                    <a:xfrm rot="10800000">
                      <a:off x="669678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77" name="Google Shape;377;p2"/>
                    <p:cNvCxnSpPr/>
                    <p:nvPr/>
                  </p:nvCxnSpPr>
                  <p:spPr>
                    <a:xfrm rot="10800000">
                      <a:off x="678758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78" name="Google Shape;378;p2"/>
                    <p:cNvSpPr/>
                    <p:nvPr/>
                  </p:nvSpPr>
                  <p:spPr>
                    <a:xfrm>
                      <a:off x="677735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9" name="Google Shape;379;p2"/>
                  <p:cNvGrpSpPr/>
                  <p:nvPr/>
                </p:nvGrpSpPr>
                <p:grpSpPr>
                  <a:xfrm>
                    <a:off x="6868850" y="503005"/>
                    <a:ext cx="123710" cy="222165"/>
                    <a:chOff x="6868850" y="503005"/>
                    <a:chExt cx="123710" cy="222165"/>
                  </a:xfrm>
                </p:grpSpPr>
                <p:cxnSp>
                  <p:nvCxnSpPr>
                    <p:cNvPr id="380" name="Google Shape;380;p2"/>
                    <p:cNvCxnSpPr/>
                    <p:nvPr/>
                  </p:nvCxnSpPr>
                  <p:spPr>
                    <a:xfrm>
                      <a:off x="688784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81" name="Google Shape;381;p2"/>
                    <p:cNvCxnSpPr/>
                    <p:nvPr/>
                  </p:nvCxnSpPr>
                  <p:spPr>
                    <a:xfrm flipH="1" rot="10800000">
                      <a:off x="6888480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82" name="Google Shape;382;p2"/>
                    <p:cNvSpPr/>
                    <p:nvPr/>
                  </p:nvSpPr>
                  <p:spPr>
                    <a:xfrm>
                      <a:off x="687451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" name="Google Shape;383;p2"/>
                    <p:cNvSpPr/>
                    <p:nvPr/>
                  </p:nvSpPr>
                  <p:spPr>
                    <a:xfrm rot="10800000">
                      <a:off x="6868850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84" name="Google Shape;384;p2"/>
                    <p:cNvCxnSpPr>
                      <a:stCxn id="383" idx="4"/>
                    </p:cNvCxnSpPr>
                    <p:nvPr/>
                  </p:nvCxnSpPr>
                  <p:spPr>
                    <a:xfrm rot="10800000">
                      <a:off x="6884450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85" name="Google Shape;385;p2"/>
                    <p:cNvCxnSpPr/>
                    <p:nvPr/>
                  </p:nvCxnSpPr>
                  <p:spPr>
                    <a:xfrm rot="10800000">
                      <a:off x="6889185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86" name="Google Shape;386;p2"/>
                    <p:cNvCxnSpPr/>
                    <p:nvPr/>
                  </p:nvCxnSpPr>
                  <p:spPr>
                    <a:xfrm rot="10800000">
                      <a:off x="6979990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87" name="Google Shape;387;p2"/>
                    <p:cNvSpPr/>
                    <p:nvPr/>
                  </p:nvSpPr>
                  <p:spPr>
                    <a:xfrm>
                      <a:off x="6969760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88" name="Google Shape;388;p2"/>
                <p:cNvGrpSpPr/>
                <p:nvPr/>
              </p:nvGrpSpPr>
              <p:grpSpPr>
                <a:xfrm>
                  <a:off x="6496105" y="875750"/>
                  <a:ext cx="496455" cy="222165"/>
                  <a:chOff x="6496105" y="875750"/>
                  <a:chExt cx="496455" cy="222165"/>
                </a:xfrm>
              </p:grpSpPr>
              <p:grpSp>
                <p:nvGrpSpPr>
                  <p:cNvPr id="389" name="Google Shape;389;p2"/>
                  <p:cNvGrpSpPr/>
                  <p:nvPr/>
                </p:nvGrpSpPr>
                <p:grpSpPr>
                  <a:xfrm>
                    <a:off x="6496105" y="875750"/>
                    <a:ext cx="123710" cy="222165"/>
                    <a:chOff x="6496105" y="875750"/>
                    <a:chExt cx="123710" cy="222165"/>
                  </a:xfrm>
                </p:grpSpPr>
                <p:cxnSp>
                  <p:nvCxnSpPr>
                    <p:cNvPr id="390" name="Google Shape;390;p2"/>
                    <p:cNvCxnSpPr/>
                    <p:nvPr/>
                  </p:nvCxnSpPr>
                  <p:spPr>
                    <a:xfrm>
                      <a:off x="6515100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91" name="Google Shape;391;p2"/>
                    <p:cNvCxnSpPr/>
                    <p:nvPr/>
                  </p:nvCxnSpPr>
                  <p:spPr>
                    <a:xfrm flipH="1" rot="10800000">
                      <a:off x="651573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92" name="Google Shape;392;p2"/>
                    <p:cNvSpPr/>
                    <p:nvPr/>
                  </p:nvSpPr>
                  <p:spPr>
                    <a:xfrm>
                      <a:off x="650240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93" name="Google Shape;393;p2"/>
                    <p:cNvSpPr/>
                    <p:nvPr/>
                  </p:nvSpPr>
                  <p:spPr>
                    <a:xfrm rot="10800000">
                      <a:off x="649610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94" name="Google Shape;394;p2"/>
                    <p:cNvCxnSpPr>
                      <a:stCxn id="393" idx="4"/>
                    </p:cNvCxnSpPr>
                    <p:nvPr/>
                  </p:nvCxnSpPr>
                  <p:spPr>
                    <a:xfrm rot="10800000">
                      <a:off x="651170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95" name="Google Shape;395;p2"/>
                    <p:cNvCxnSpPr/>
                    <p:nvPr/>
                  </p:nvCxnSpPr>
                  <p:spPr>
                    <a:xfrm rot="10800000">
                      <a:off x="651644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396" name="Google Shape;396;p2"/>
                    <p:cNvCxnSpPr/>
                    <p:nvPr/>
                  </p:nvCxnSpPr>
                  <p:spPr>
                    <a:xfrm rot="10800000">
                      <a:off x="660724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397" name="Google Shape;397;p2"/>
                    <p:cNvSpPr/>
                    <p:nvPr/>
                  </p:nvSpPr>
                  <p:spPr>
                    <a:xfrm>
                      <a:off x="659701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98" name="Google Shape;398;p2"/>
                  <p:cNvGrpSpPr/>
                  <p:nvPr/>
                </p:nvGrpSpPr>
                <p:grpSpPr>
                  <a:xfrm>
                    <a:off x="6676445" y="875750"/>
                    <a:ext cx="123709" cy="222165"/>
                    <a:chOff x="6676445" y="875750"/>
                    <a:chExt cx="123709" cy="222165"/>
                  </a:xfrm>
                </p:grpSpPr>
                <p:cxnSp>
                  <p:nvCxnSpPr>
                    <p:cNvPr id="399" name="Google Shape;399;p2"/>
                    <p:cNvCxnSpPr/>
                    <p:nvPr/>
                  </p:nvCxnSpPr>
                  <p:spPr>
                    <a:xfrm>
                      <a:off x="669480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00" name="Google Shape;400;p2"/>
                    <p:cNvCxnSpPr/>
                    <p:nvPr/>
                  </p:nvCxnSpPr>
                  <p:spPr>
                    <a:xfrm flipH="1" rot="10800000">
                      <a:off x="669607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401" name="Google Shape;401;p2"/>
                    <p:cNvSpPr/>
                    <p:nvPr/>
                  </p:nvSpPr>
                  <p:spPr>
                    <a:xfrm>
                      <a:off x="6682105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2" name="Google Shape;402;p2"/>
                    <p:cNvSpPr/>
                    <p:nvPr/>
                  </p:nvSpPr>
                  <p:spPr>
                    <a:xfrm rot="10800000">
                      <a:off x="667644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03" name="Google Shape;403;p2"/>
                    <p:cNvCxnSpPr>
                      <a:stCxn id="402" idx="4"/>
                    </p:cNvCxnSpPr>
                    <p:nvPr/>
                  </p:nvCxnSpPr>
                  <p:spPr>
                    <a:xfrm rot="10800000">
                      <a:off x="669204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04" name="Google Shape;404;p2"/>
                    <p:cNvCxnSpPr/>
                    <p:nvPr/>
                  </p:nvCxnSpPr>
                  <p:spPr>
                    <a:xfrm rot="10800000">
                      <a:off x="669678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05" name="Google Shape;405;p2"/>
                    <p:cNvCxnSpPr/>
                    <p:nvPr/>
                  </p:nvCxnSpPr>
                  <p:spPr>
                    <a:xfrm rot="10800000">
                      <a:off x="678758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406" name="Google Shape;406;p2"/>
                    <p:cNvSpPr/>
                    <p:nvPr/>
                  </p:nvSpPr>
                  <p:spPr>
                    <a:xfrm>
                      <a:off x="677735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7" name="Google Shape;407;p2"/>
                  <p:cNvGrpSpPr/>
                  <p:nvPr/>
                </p:nvGrpSpPr>
                <p:grpSpPr>
                  <a:xfrm>
                    <a:off x="6868850" y="875750"/>
                    <a:ext cx="123710" cy="222165"/>
                    <a:chOff x="6868850" y="875750"/>
                    <a:chExt cx="123710" cy="222165"/>
                  </a:xfrm>
                </p:grpSpPr>
                <p:cxnSp>
                  <p:nvCxnSpPr>
                    <p:cNvPr id="408" name="Google Shape;408;p2"/>
                    <p:cNvCxnSpPr/>
                    <p:nvPr/>
                  </p:nvCxnSpPr>
                  <p:spPr>
                    <a:xfrm>
                      <a:off x="688784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09" name="Google Shape;409;p2"/>
                    <p:cNvCxnSpPr/>
                    <p:nvPr/>
                  </p:nvCxnSpPr>
                  <p:spPr>
                    <a:xfrm flipH="1" rot="10800000">
                      <a:off x="6888480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410" name="Google Shape;410;p2"/>
                    <p:cNvSpPr/>
                    <p:nvPr/>
                  </p:nvSpPr>
                  <p:spPr>
                    <a:xfrm>
                      <a:off x="687451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1" name="Google Shape;411;p2"/>
                    <p:cNvSpPr/>
                    <p:nvPr/>
                  </p:nvSpPr>
                  <p:spPr>
                    <a:xfrm rot="10800000">
                      <a:off x="6868850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12" name="Google Shape;412;p2"/>
                    <p:cNvCxnSpPr>
                      <a:stCxn id="411" idx="4"/>
                    </p:cNvCxnSpPr>
                    <p:nvPr/>
                  </p:nvCxnSpPr>
                  <p:spPr>
                    <a:xfrm rot="10800000">
                      <a:off x="6884450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13" name="Google Shape;413;p2"/>
                    <p:cNvCxnSpPr/>
                    <p:nvPr/>
                  </p:nvCxnSpPr>
                  <p:spPr>
                    <a:xfrm rot="10800000">
                      <a:off x="6889185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14" name="Google Shape;414;p2"/>
                    <p:cNvCxnSpPr/>
                    <p:nvPr/>
                  </p:nvCxnSpPr>
                  <p:spPr>
                    <a:xfrm rot="10800000">
                      <a:off x="6979990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415" name="Google Shape;415;p2"/>
                    <p:cNvSpPr/>
                    <p:nvPr/>
                  </p:nvSpPr>
                  <p:spPr>
                    <a:xfrm>
                      <a:off x="6969760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16" name="Google Shape;416;p2"/>
                <p:cNvGrpSpPr/>
                <p:nvPr/>
              </p:nvGrpSpPr>
              <p:grpSpPr>
                <a:xfrm>
                  <a:off x="6496105" y="1230080"/>
                  <a:ext cx="496455" cy="222165"/>
                  <a:chOff x="6496105" y="1230080"/>
                  <a:chExt cx="496455" cy="222165"/>
                </a:xfrm>
              </p:grpSpPr>
              <p:grpSp>
                <p:nvGrpSpPr>
                  <p:cNvPr id="417" name="Google Shape;417;p2"/>
                  <p:cNvGrpSpPr/>
                  <p:nvPr/>
                </p:nvGrpSpPr>
                <p:grpSpPr>
                  <a:xfrm>
                    <a:off x="6496105" y="1230080"/>
                    <a:ext cx="123710" cy="222165"/>
                    <a:chOff x="6496105" y="1230080"/>
                    <a:chExt cx="123710" cy="222165"/>
                  </a:xfrm>
                </p:grpSpPr>
                <p:cxnSp>
                  <p:nvCxnSpPr>
                    <p:cNvPr id="418" name="Google Shape;418;p2"/>
                    <p:cNvCxnSpPr/>
                    <p:nvPr/>
                  </p:nvCxnSpPr>
                  <p:spPr>
                    <a:xfrm>
                      <a:off x="6515100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19" name="Google Shape;419;p2"/>
                    <p:cNvCxnSpPr/>
                    <p:nvPr/>
                  </p:nvCxnSpPr>
                  <p:spPr>
                    <a:xfrm flipH="1" rot="10800000">
                      <a:off x="651573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420" name="Google Shape;420;p2"/>
                    <p:cNvSpPr/>
                    <p:nvPr/>
                  </p:nvSpPr>
                  <p:spPr>
                    <a:xfrm>
                      <a:off x="650240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1" name="Google Shape;421;p2"/>
                    <p:cNvSpPr/>
                    <p:nvPr/>
                  </p:nvSpPr>
                  <p:spPr>
                    <a:xfrm rot="10800000">
                      <a:off x="649610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22" name="Google Shape;422;p2"/>
                    <p:cNvCxnSpPr>
                      <a:stCxn id="421" idx="4"/>
                    </p:cNvCxnSpPr>
                    <p:nvPr/>
                  </p:nvCxnSpPr>
                  <p:spPr>
                    <a:xfrm rot="10800000">
                      <a:off x="651170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23" name="Google Shape;423;p2"/>
                    <p:cNvCxnSpPr/>
                    <p:nvPr/>
                  </p:nvCxnSpPr>
                  <p:spPr>
                    <a:xfrm rot="10800000">
                      <a:off x="651644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24" name="Google Shape;424;p2"/>
                    <p:cNvCxnSpPr/>
                    <p:nvPr/>
                  </p:nvCxnSpPr>
                  <p:spPr>
                    <a:xfrm rot="10800000">
                      <a:off x="660724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425" name="Google Shape;425;p2"/>
                    <p:cNvSpPr/>
                    <p:nvPr/>
                  </p:nvSpPr>
                  <p:spPr>
                    <a:xfrm>
                      <a:off x="659701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26" name="Google Shape;426;p2"/>
                  <p:cNvGrpSpPr/>
                  <p:nvPr/>
                </p:nvGrpSpPr>
                <p:grpSpPr>
                  <a:xfrm>
                    <a:off x="6676445" y="1230080"/>
                    <a:ext cx="123709" cy="222165"/>
                    <a:chOff x="6676445" y="1230080"/>
                    <a:chExt cx="123709" cy="222165"/>
                  </a:xfrm>
                </p:grpSpPr>
                <p:cxnSp>
                  <p:nvCxnSpPr>
                    <p:cNvPr id="427" name="Google Shape;427;p2"/>
                    <p:cNvCxnSpPr/>
                    <p:nvPr/>
                  </p:nvCxnSpPr>
                  <p:spPr>
                    <a:xfrm>
                      <a:off x="669480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28" name="Google Shape;428;p2"/>
                    <p:cNvCxnSpPr/>
                    <p:nvPr/>
                  </p:nvCxnSpPr>
                  <p:spPr>
                    <a:xfrm flipH="1" rot="10800000">
                      <a:off x="669607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429" name="Google Shape;429;p2"/>
                    <p:cNvSpPr/>
                    <p:nvPr/>
                  </p:nvSpPr>
                  <p:spPr>
                    <a:xfrm>
                      <a:off x="6682105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" name="Google Shape;430;p2"/>
                    <p:cNvSpPr/>
                    <p:nvPr/>
                  </p:nvSpPr>
                  <p:spPr>
                    <a:xfrm rot="10800000">
                      <a:off x="667644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31" name="Google Shape;431;p2"/>
                    <p:cNvCxnSpPr>
                      <a:stCxn id="430" idx="4"/>
                    </p:cNvCxnSpPr>
                    <p:nvPr/>
                  </p:nvCxnSpPr>
                  <p:spPr>
                    <a:xfrm rot="10800000">
                      <a:off x="669204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32" name="Google Shape;432;p2"/>
                    <p:cNvCxnSpPr/>
                    <p:nvPr/>
                  </p:nvCxnSpPr>
                  <p:spPr>
                    <a:xfrm rot="10800000">
                      <a:off x="669678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33" name="Google Shape;433;p2"/>
                    <p:cNvCxnSpPr/>
                    <p:nvPr/>
                  </p:nvCxnSpPr>
                  <p:spPr>
                    <a:xfrm rot="10800000">
                      <a:off x="678758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434" name="Google Shape;434;p2"/>
                    <p:cNvSpPr/>
                    <p:nvPr/>
                  </p:nvSpPr>
                  <p:spPr>
                    <a:xfrm>
                      <a:off x="677735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5" name="Google Shape;435;p2"/>
                  <p:cNvGrpSpPr/>
                  <p:nvPr/>
                </p:nvGrpSpPr>
                <p:grpSpPr>
                  <a:xfrm>
                    <a:off x="6868850" y="1230080"/>
                    <a:ext cx="123710" cy="222165"/>
                    <a:chOff x="6868850" y="1230080"/>
                    <a:chExt cx="123710" cy="222165"/>
                  </a:xfrm>
                </p:grpSpPr>
                <p:cxnSp>
                  <p:nvCxnSpPr>
                    <p:cNvPr id="436" name="Google Shape;436;p2"/>
                    <p:cNvCxnSpPr/>
                    <p:nvPr/>
                  </p:nvCxnSpPr>
                  <p:spPr>
                    <a:xfrm>
                      <a:off x="688784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37" name="Google Shape;437;p2"/>
                    <p:cNvCxnSpPr/>
                    <p:nvPr/>
                  </p:nvCxnSpPr>
                  <p:spPr>
                    <a:xfrm flipH="1" rot="10800000">
                      <a:off x="6888480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438" name="Google Shape;438;p2"/>
                    <p:cNvSpPr/>
                    <p:nvPr/>
                  </p:nvSpPr>
                  <p:spPr>
                    <a:xfrm>
                      <a:off x="687451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9" name="Google Shape;439;p2"/>
                    <p:cNvSpPr/>
                    <p:nvPr/>
                  </p:nvSpPr>
                  <p:spPr>
                    <a:xfrm rot="10800000">
                      <a:off x="6868850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40" name="Google Shape;440;p2"/>
                    <p:cNvCxnSpPr>
                      <a:stCxn id="439" idx="4"/>
                    </p:cNvCxnSpPr>
                    <p:nvPr/>
                  </p:nvCxnSpPr>
                  <p:spPr>
                    <a:xfrm rot="10800000">
                      <a:off x="6884450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41" name="Google Shape;441;p2"/>
                    <p:cNvCxnSpPr/>
                    <p:nvPr/>
                  </p:nvCxnSpPr>
                  <p:spPr>
                    <a:xfrm rot="10800000">
                      <a:off x="6889185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442" name="Google Shape;442;p2"/>
                    <p:cNvCxnSpPr/>
                    <p:nvPr/>
                  </p:nvCxnSpPr>
                  <p:spPr>
                    <a:xfrm rot="10800000">
                      <a:off x="6979990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443" name="Google Shape;443;p2"/>
                    <p:cNvSpPr/>
                    <p:nvPr/>
                  </p:nvSpPr>
                  <p:spPr>
                    <a:xfrm>
                      <a:off x="6969760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44" name="Google Shape;444;p2"/>
              <p:cNvGrpSpPr/>
              <p:nvPr/>
            </p:nvGrpSpPr>
            <p:grpSpPr>
              <a:xfrm>
                <a:off x="6250305" y="129540"/>
                <a:ext cx="650100" cy="165665"/>
                <a:chOff x="6250305" y="129540"/>
                <a:chExt cx="650100" cy="165665"/>
              </a:xfrm>
            </p:grpSpPr>
            <p:cxnSp>
              <p:nvCxnSpPr>
                <p:cNvPr id="445" name="Google Shape;445;p2"/>
                <p:cNvCxnSpPr/>
                <p:nvPr/>
              </p:nvCxnSpPr>
              <p:spPr>
                <a:xfrm>
                  <a:off x="6250305" y="129540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446" name="Google Shape;446;p2"/>
                <p:cNvCxnSpPr/>
                <p:nvPr/>
              </p:nvCxnSpPr>
              <p:spPr>
                <a:xfrm>
                  <a:off x="6250305" y="29400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47" name="Google Shape;447;p2"/>
              <p:cNvGrpSpPr/>
              <p:nvPr/>
            </p:nvGrpSpPr>
            <p:grpSpPr>
              <a:xfrm>
                <a:off x="6265545" y="500380"/>
                <a:ext cx="650100" cy="165665"/>
                <a:chOff x="6265545" y="500380"/>
                <a:chExt cx="650100" cy="165665"/>
              </a:xfrm>
            </p:grpSpPr>
            <p:cxnSp>
              <p:nvCxnSpPr>
                <p:cNvPr id="448" name="Google Shape;448;p2"/>
                <p:cNvCxnSpPr/>
                <p:nvPr/>
              </p:nvCxnSpPr>
              <p:spPr>
                <a:xfrm>
                  <a:off x="6265545" y="500380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449" name="Google Shape;449;p2"/>
                <p:cNvCxnSpPr/>
                <p:nvPr/>
              </p:nvCxnSpPr>
              <p:spPr>
                <a:xfrm>
                  <a:off x="6265545" y="66484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50" name="Google Shape;450;p2"/>
              <p:cNvGrpSpPr/>
              <p:nvPr/>
            </p:nvGrpSpPr>
            <p:grpSpPr>
              <a:xfrm>
                <a:off x="6265545" y="870585"/>
                <a:ext cx="650100" cy="166300"/>
                <a:chOff x="6265545" y="870585"/>
                <a:chExt cx="650100" cy="166300"/>
              </a:xfrm>
            </p:grpSpPr>
            <p:cxnSp>
              <p:nvCxnSpPr>
                <p:cNvPr id="451" name="Google Shape;451;p2"/>
                <p:cNvCxnSpPr/>
                <p:nvPr/>
              </p:nvCxnSpPr>
              <p:spPr>
                <a:xfrm>
                  <a:off x="6265545" y="87058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452" name="Google Shape;452;p2"/>
                <p:cNvCxnSpPr/>
                <p:nvPr/>
              </p:nvCxnSpPr>
              <p:spPr>
                <a:xfrm>
                  <a:off x="6265545" y="103568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53" name="Google Shape;453;p2"/>
              <p:cNvGrpSpPr/>
              <p:nvPr/>
            </p:nvGrpSpPr>
            <p:grpSpPr>
              <a:xfrm>
                <a:off x="6250305" y="1223645"/>
                <a:ext cx="650100" cy="166300"/>
                <a:chOff x="6250305" y="1223645"/>
                <a:chExt cx="650100" cy="166300"/>
              </a:xfrm>
            </p:grpSpPr>
            <p:cxnSp>
              <p:nvCxnSpPr>
                <p:cNvPr id="454" name="Google Shape;454;p2"/>
                <p:cNvCxnSpPr/>
                <p:nvPr/>
              </p:nvCxnSpPr>
              <p:spPr>
                <a:xfrm>
                  <a:off x="6250305" y="122364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455" name="Google Shape;455;p2"/>
                <p:cNvCxnSpPr/>
                <p:nvPr/>
              </p:nvCxnSpPr>
              <p:spPr>
                <a:xfrm>
                  <a:off x="6250305" y="1388745"/>
                  <a:ext cx="650100" cy="12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456" name="Google Shape;456;p2"/>
            <p:cNvSpPr txBox="1"/>
            <p:nvPr/>
          </p:nvSpPr>
          <p:spPr>
            <a:xfrm>
              <a:off x="6153150" y="48260"/>
              <a:ext cx="97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2"/>
            <p:cNvSpPr txBox="1"/>
            <p:nvPr/>
          </p:nvSpPr>
          <p:spPr>
            <a:xfrm>
              <a:off x="6173470" y="42164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2"/>
            <p:cNvSpPr txBox="1"/>
            <p:nvPr/>
          </p:nvSpPr>
          <p:spPr>
            <a:xfrm>
              <a:off x="6160770" y="79565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2"/>
            <p:cNvSpPr txBox="1"/>
            <p:nvPr/>
          </p:nvSpPr>
          <p:spPr>
            <a:xfrm>
              <a:off x="6145530" y="1150620"/>
              <a:ext cx="1473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2"/>
            <p:cNvSpPr txBox="1"/>
            <p:nvPr/>
          </p:nvSpPr>
          <p:spPr>
            <a:xfrm>
              <a:off x="6160770" y="2209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2"/>
            <p:cNvSpPr txBox="1"/>
            <p:nvPr/>
          </p:nvSpPr>
          <p:spPr>
            <a:xfrm>
              <a:off x="6173470" y="5892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2"/>
            <p:cNvSpPr txBox="1"/>
            <p:nvPr/>
          </p:nvSpPr>
          <p:spPr>
            <a:xfrm>
              <a:off x="6160770" y="9575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2"/>
            <p:cNvSpPr txBox="1"/>
            <p:nvPr/>
          </p:nvSpPr>
          <p:spPr>
            <a:xfrm>
              <a:off x="6142355" y="131254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64" name="Google Shape;464;p2"/>
            <p:cNvGrpSpPr/>
            <p:nvPr/>
          </p:nvGrpSpPr>
          <p:grpSpPr>
            <a:xfrm>
              <a:off x="7988335" y="245745"/>
              <a:ext cx="318600" cy="1090400"/>
              <a:chOff x="7988335" y="245745"/>
              <a:chExt cx="318600" cy="1090400"/>
            </a:xfrm>
          </p:grpSpPr>
          <p:grpSp>
            <p:nvGrpSpPr>
              <p:cNvPr id="465" name="Google Shape;465;p2"/>
              <p:cNvGrpSpPr/>
              <p:nvPr/>
            </p:nvGrpSpPr>
            <p:grpSpPr>
              <a:xfrm>
                <a:off x="7988395" y="245745"/>
                <a:ext cx="318540" cy="150600"/>
                <a:chOff x="7988395" y="245745"/>
                <a:chExt cx="318540" cy="150600"/>
              </a:xfrm>
            </p:grpSpPr>
            <p:sp>
              <p:nvSpPr>
                <p:cNvPr id="466" name="Google Shape;466;p2"/>
                <p:cNvSpPr/>
                <p:nvPr/>
              </p:nvSpPr>
              <p:spPr>
                <a:xfrm>
                  <a:off x="8103235" y="2457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467" name="Google Shape;467;p2"/>
                <p:cNvCxnSpPr>
                  <a:stCxn id="275" idx="3"/>
                  <a:endCxn id="466" idx="2"/>
                </p:cNvCxnSpPr>
                <p:nvPr/>
              </p:nvCxnSpPr>
              <p:spPr>
                <a:xfrm>
                  <a:off x="7988395" y="320640"/>
                  <a:ext cx="114900" cy="3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468" name="Google Shape;468;p2"/>
                <p:cNvCxnSpPr>
                  <a:stCxn id="466" idx="1"/>
                  <a:endCxn id="466" idx="5"/>
                </p:cNvCxnSpPr>
                <p:nvPr/>
              </p:nvCxnSpPr>
              <p:spPr>
                <a:xfrm>
                  <a:off x="8133066" y="2678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469" name="Google Shape;469;p2"/>
                <p:cNvCxnSpPr>
                  <a:stCxn id="466" idx="7"/>
                  <a:endCxn id="466" idx="3"/>
                </p:cNvCxnSpPr>
                <p:nvPr/>
              </p:nvCxnSpPr>
              <p:spPr>
                <a:xfrm flipH="1">
                  <a:off x="8133104" y="2678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70" name="Google Shape;470;p2"/>
              <p:cNvGrpSpPr/>
              <p:nvPr/>
            </p:nvGrpSpPr>
            <p:grpSpPr>
              <a:xfrm>
                <a:off x="7988335" y="715645"/>
                <a:ext cx="318600" cy="150600"/>
                <a:chOff x="7988335" y="715645"/>
                <a:chExt cx="318600" cy="150600"/>
              </a:xfrm>
            </p:grpSpPr>
            <p:sp>
              <p:nvSpPr>
                <p:cNvPr id="471" name="Google Shape;471;p2"/>
                <p:cNvSpPr/>
                <p:nvPr/>
              </p:nvSpPr>
              <p:spPr>
                <a:xfrm>
                  <a:off x="8103235" y="7156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472" name="Google Shape;472;p2"/>
                <p:cNvCxnSpPr>
                  <a:endCxn id="471" idx="2"/>
                </p:cNvCxnSpPr>
                <p:nvPr/>
              </p:nvCxnSpPr>
              <p:spPr>
                <a:xfrm>
                  <a:off x="7988335" y="790945"/>
                  <a:ext cx="114900" cy="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473" name="Google Shape;473;p2"/>
                <p:cNvCxnSpPr>
                  <a:stCxn id="471" idx="1"/>
                  <a:endCxn id="471" idx="5"/>
                </p:cNvCxnSpPr>
                <p:nvPr/>
              </p:nvCxnSpPr>
              <p:spPr>
                <a:xfrm>
                  <a:off x="8133066" y="7377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474" name="Google Shape;474;p2"/>
                <p:cNvCxnSpPr>
                  <a:stCxn id="471" idx="7"/>
                  <a:endCxn id="471" idx="3"/>
                </p:cNvCxnSpPr>
                <p:nvPr/>
              </p:nvCxnSpPr>
              <p:spPr>
                <a:xfrm flipH="1">
                  <a:off x="8133104" y="7377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475" name="Google Shape;475;p2"/>
              <p:cNvGrpSpPr/>
              <p:nvPr/>
            </p:nvGrpSpPr>
            <p:grpSpPr>
              <a:xfrm>
                <a:off x="7988335" y="1185545"/>
                <a:ext cx="318600" cy="150600"/>
                <a:chOff x="7988335" y="1185545"/>
                <a:chExt cx="318600" cy="150600"/>
              </a:xfrm>
            </p:grpSpPr>
            <p:sp>
              <p:nvSpPr>
                <p:cNvPr id="476" name="Google Shape;476;p2"/>
                <p:cNvSpPr/>
                <p:nvPr/>
              </p:nvSpPr>
              <p:spPr>
                <a:xfrm>
                  <a:off x="8103235" y="11855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477" name="Google Shape;477;p2"/>
                <p:cNvCxnSpPr>
                  <a:endCxn id="476" idx="2"/>
                </p:cNvCxnSpPr>
                <p:nvPr/>
              </p:nvCxnSpPr>
              <p:spPr>
                <a:xfrm>
                  <a:off x="7988335" y="1260845"/>
                  <a:ext cx="114900" cy="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478" name="Google Shape;478;p2"/>
                <p:cNvCxnSpPr>
                  <a:stCxn id="476" idx="1"/>
                  <a:endCxn id="476" idx="5"/>
                </p:cNvCxnSpPr>
                <p:nvPr/>
              </p:nvCxnSpPr>
              <p:spPr>
                <a:xfrm>
                  <a:off x="8133066" y="12076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479" name="Google Shape;479;p2"/>
                <p:cNvCxnSpPr>
                  <a:stCxn id="476" idx="7"/>
                  <a:endCxn id="476" idx="3"/>
                </p:cNvCxnSpPr>
                <p:nvPr/>
              </p:nvCxnSpPr>
              <p:spPr>
                <a:xfrm flipH="1">
                  <a:off x="8133104" y="1207600"/>
                  <a:ext cx="144000" cy="106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</p:grpSp>
      <p:pic>
        <p:nvPicPr>
          <p:cNvPr id="480" name="Google Shape;48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0425" y="2569632"/>
            <a:ext cx="1258875" cy="1707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38499" y="2574098"/>
            <a:ext cx="1159903" cy="1707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36609" y="25358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2"/>
          <p:cNvSpPr/>
          <p:nvPr/>
        </p:nvSpPr>
        <p:spPr>
          <a:xfrm>
            <a:off x="2661300" y="1331725"/>
            <a:ext cx="3374400" cy="864300"/>
          </a:xfrm>
          <a:prstGeom prst="wedgeRoundRectCallout">
            <a:avLst>
              <a:gd fmla="val -38338" name="adj1"/>
              <a:gd fmla="val 105969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77" name="Shape 4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8" name="Google Shape;4278;p19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9" name="Google Shape;4279;p19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0" name="Google Shape;4280;p19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81" name="Google Shape;4281;p19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282" name="Google Shape;4282;p19"/>
          <p:cNvCxnSpPr>
            <a:stCxn id="4283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84" name="Google Shape;4284;p19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5" name="Google Shape;4285;p19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86" name="Google Shape;4286;p19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4283" name="Google Shape;4283;p19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287" name="Google Shape;4287;p19"/>
            <p:cNvCxnSpPr>
              <a:endCxn id="4288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289" name="Google Shape;4289;p19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288" name="Google Shape;4288;p19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290" name="Google Shape;4290;p19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291" name="Google Shape;4291;p19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292" name="Google Shape;4292;p19"/>
            <p:cNvCxnSpPr>
              <a:endCxn id="4289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293" name="Google Shape;4293;p19"/>
            <p:cNvCxnSpPr>
              <a:endCxn id="4290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294" name="Google Shape;4294;p19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295" name="Google Shape;4295;p19"/>
            <p:cNvCxnSpPr>
              <a:stCxn id="4289" idx="3"/>
              <a:endCxn id="4289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296" name="Google Shape;4296;p19"/>
            <p:cNvCxnSpPr>
              <a:stCxn id="4288" idx="3"/>
              <a:endCxn id="4288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297" name="Google Shape;4297;p19"/>
            <p:cNvCxnSpPr>
              <a:stCxn id="4290" idx="3"/>
              <a:endCxn id="4290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298" name="Google Shape;4298;p19"/>
            <p:cNvCxnSpPr>
              <a:stCxn id="4291" idx="3"/>
              <a:endCxn id="4291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299" name="Google Shape;4299;p19"/>
            <p:cNvCxnSpPr>
              <a:stCxn id="4283" idx="3"/>
              <a:endCxn id="4300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300" name="Google Shape;4300;p19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301" name="Google Shape;4301;p19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4302" name="Google Shape;4302;p19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303" name="Google Shape;4303;p19"/>
            <p:cNvCxnSpPr>
              <a:endCxn id="4304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305" name="Google Shape;4305;p19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04" name="Google Shape;4304;p19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06" name="Google Shape;4306;p19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07" name="Google Shape;4307;p19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308" name="Google Shape;4308;p19"/>
            <p:cNvCxnSpPr>
              <a:endCxn id="4305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09" name="Google Shape;4309;p19"/>
            <p:cNvCxnSpPr>
              <a:endCxn id="4306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10" name="Google Shape;4310;p19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11" name="Google Shape;4311;p19"/>
            <p:cNvCxnSpPr>
              <a:stCxn id="4305" idx="3"/>
              <a:endCxn id="4305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312" name="Google Shape;4312;p19"/>
            <p:cNvCxnSpPr>
              <a:stCxn id="4304" idx="3"/>
              <a:endCxn id="4304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313" name="Google Shape;4313;p19"/>
            <p:cNvCxnSpPr>
              <a:stCxn id="4306" idx="3"/>
              <a:endCxn id="4306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314" name="Google Shape;4314;p19"/>
            <p:cNvCxnSpPr>
              <a:stCxn id="4307" idx="3"/>
              <a:endCxn id="4307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315" name="Google Shape;4315;p19"/>
            <p:cNvCxnSpPr>
              <a:stCxn id="4302" idx="3"/>
              <a:endCxn id="4316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316" name="Google Shape;4316;p19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317" name="Google Shape;4317;p19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4318" name="Google Shape;4318;p19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319" name="Google Shape;4319;p19"/>
            <p:cNvCxnSpPr>
              <a:endCxn id="4320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321" name="Google Shape;4321;p19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20" name="Google Shape;4320;p19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22" name="Google Shape;4322;p19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23" name="Google Shape;4323;p19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324" name="Google Shape;4324;p19"/>
            <p:cNvCxnSpPr>
              <a:endCxn id="4321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25" name="Google Shape;4325;p19"/>
            <p:cNvCxnSpPr>
              <a:endCxn id="4322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26" name="Google Shape;4326;p19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27" name="Google Shape;4327;p19"/>
            <p:cNvCxnSpPr>
              <a:stCxn id="4321" idx="3"/>
              <a:endCxn id="4321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328" name="Google Shape;4328;p19"/>
            <p:cNvCxnSpPr>
              <a:stCxn id="4320" idx="3"/>
              <a:endCxn id="4320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329" name="Google Shape;4329;p19"/>
            <p:cNvCxnSpPr>
              <a:stCxn id="4322" idx="3"/>
              <a:endCxn id="4322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330" name="Google Shape;4330;p19"/>
            <p:cNvCxnSpPr>
              <a:stCxn id="4323" idx="3"/>
              <a:endCxn id="4323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331" name="Google Shape;4331;p19"/>
            <p:cNvCxnSpPr>
              <a:stCxn id="4318" idx="3"/>
              <a:endCxn id="4332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332" name="Google Shape;4332;p19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333" name="Google Shape;4333;p19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4334" name="Google Shape;4334;p19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35" name="Google Shape;4335;p19"/>
            <p:cNvCxnSpPr>
              <a:endCxn id="4289" idx="1"/>
            </p:cNvCxnSpPr>
            <p:nvPr/>
          </p:nvCxnSpPr>
          <p:spPr>
            <a:xfrm flipH="1" rot="10800000">
              <a:off x="4348500" y="426785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36" name="Google Shape;4336;p19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37" name="Google Shape;4337;p19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38" name="Google Shape;4338;p19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39" name="Google Shape;4339;p19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40" name="Google Shape;4340;p19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341" name="Google Shape;4341;p19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4342" name="Google Shape;4342;p19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4343" name="Google Shape;4343;p19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4344" name="Google Shape;4344;p19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4345" name="Google Shape;4345;p19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46" name="Google Shape;4346;p19"/>
                  <p:cNvCxnSpPr/>
                  <p:nvPr/>
                </p:nvCxnSpPr>
                <p:spPr>
                  <a:xfrm flipH="1" rot="10800000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47" name="Google Shape;4347;p19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48" name="Google Shape;4348;p19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49" name="Google Shape;4349;p19"/>
                  <p:cNvCxnSpPr>
                    <a:stCxn id="4348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50" name="Google Shape;4350;p19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51" name="Google Shape;4351;p19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52" name="Google Shape;4352;p19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353" name="Google Shape;4353;p19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4354" name="Google Shape;4354;p19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55" name="Google Shape;4355;p19"/>
                  <p:cNvCxnSpPr/>
                  <p:nvPr/>
                </p:nvCxnSpPr>
                <p:spPr>
                  <a:xfrm flipH="1" rot="10800000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56" name="Google Shape;4356;p19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57" name="Google Shape;4357;p19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58" name="Google Shape;4358;p19"/>
                  <p:cNvCxnSpPr>
                    <a:stCxn id="4357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59" name="Google Shape;4359;p19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60" name="Google Shape;4360;p19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61" name="Google Shape;4361;p19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362" name="Google Shape;4362;p19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4363" name="Google Shape;4363;p19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64" name="Google Shape;4364;p19"/>
                  <p:cNvCxnSpPr/>
                  <p:nvPr/>
                </p:nvCxnSpPr>
                <p:spPr>
                  <a:xfrm flipH="1" rot="10800000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65" name="Google Shape;4365;p19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66" name="Google Shape;4366;p19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67" name="Google Shape;4367;p19"/>
                  <p:cNvCxnSpPr>
                    <a:stCxn id="4366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68" name="Google Shape;4368;p19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69" name="Google Shape;4369;p19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70" name="Google Shape;4370;p19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371" name="Google Shape;4371;p19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4372" name="Google Shape;4372;p19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4373" name="Google Shape;4373;p19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74" name="Google Shape;4374;p19"/>
                  <p:cNvCxnSpPr/>
                  <p:nvPr/>
                </p:nvCxnSpPr>
                <p:spPr>
                  <a:xfrm flipH="1" rot="10800000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75" name="Google Shape;4375;p19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76" name="Google Shape;4376;p19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77" name="Google Shape;4377;p19"/>
                  <p:cNvCxnSpPr>
                    <a:stCxn id="4376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78" name="Google Shape;4378;p19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79" name="Google Shape;4379;p19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80" name="Google Shape;4380;p19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381" name="Google Shape;4381;p19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4382" name="Google Shape;4382;p19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83" name="Google Shape;4383;p19"/>
                  <p:cNvCxnSpPr/>
                  <p:nvPr/>
                </p:nvCxnSpPr>
                <p:spPr>
                  <a:xfrm flipH="1" rot="10800000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84" name="Google Shape;4384;p19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85" name="Google Shape;4385;p19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86" name="Google Shape;4386;p19"/>
                  <p:cNvCxnSpPr>
                    <a:stCxn id="4385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87" name="Google Shape;4387;p19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88" name="Google Shape;4388;p19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89" name="Google Shape;4389;p19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390" name="Google Shape;4390;p19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4391" name="Google Shape;4391;p19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92" name="Google Shape;4392;p19"/>
                  <p:cNvCxnSpPr/>
                  <p:nvPr/>
                </p:nvCxnSpPr>
                <p:spPr>
                  <a:xfrm flipH="1" rot="10800000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93" name="Google Shape;4393;p19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94" name="Google Shape;4394;p19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95" name="Google Shape;4395;p19"/>
                  <p:cNvCxnSpPr>
                    <a:stCxn id="4394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96" name="Google Shape;4396;p19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397" name="Google Shape;4397;p19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398" name="Google Shape;4398;p19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399" name="Google Shape;4399;p19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4400" name="Google Shape;4400;p19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4401" name="Google Shape;4401;p19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02" name="Google Shape;4402;p19"/>
                  <p:cNvCxnSpPr/>
                  <p:nvPr/>
                </p:nvCxnSpPr>
                <p:spPr>
                  <a:xfrm flipH="1" rot="10800000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03" name="Google Shape;4403;p19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04" name="Google Shape;4404;p19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05" name="Google Shape;4405;p19"/>
                  <p:cNvCxnSpPr>
                    <a:stCxn id="4404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06" name="Google Shape;4406;p19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07" name="Google Shape;4407;p19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08" name="Google Shape;4408;p19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409" name="Google Shape;4409;p19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4410" name="Google Shape;4410;p19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11" name="Google Shape;4411;p19"/>
                  <p:cNvCxnSpPr/>
                  <p:nvPr/>
                </p:nvCxnSpPr>
                <p:spPr>
                  <a:xfrm flipH="1" rot="10800000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12" name="Google Shape;4412;p19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13" name="Google Shape;4413;p19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14" name="Google Shape;4414;p19"/>
                  <p:cNvCxnSpPr>
                    <a:stCxn id="4413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15" name="Google Shape;4415;p19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16" name="Google Shape;4416;p19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17" name="Google Shape;4417;p19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418" name="Google Shape;4418;p19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4419" name="Google Shape;4419;p19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20" name="Google Shape;4420;p19"/>
                  <p:cNvCxnSpPr/>
                  <p:nvPr/>
                </p:nvCxnSpPr>
                <p:spPr>
                  <a:xfrm flipH="1" rot="10800000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21" name="Google Shape;4421;p19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22" name="Google Shape;4422;p19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23" name="Google Shape;4423;p19"/>
                  <p:cNvCxnSpPr>
                    <a:stCxn id="4422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24" name="Google Shape;4424;p19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25" name="Google Shape;4425;p19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26" name="Google Shape;4426;p19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427" name="Google Shape;4427;p19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4428" name="Google Shape;4428;p19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4429" name="Google Shape;4429;p19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30" name="Google Shape;4430;p19"/>
                  <p:cNvCxnSpPr/>
                  <p:nvPr/>
                </p:nvCxnSpPr>
                <p:spPr>
                  <a:xfrm flipH="1" rot="10800000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31" name="Google Shape;4431;p19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32" name="Google Shape;4432;p19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33" name="Google Shape;4433;p19"/>
                  <p:cNvCxnSpPr>
                    <a:stCxn id="4432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34" name="Google Shape;4434;p19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35" name="Google Shape;4435;p19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36" name="Google Shape;4436;p19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437" name="Google Shape;4437;p19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4438" name="Google Shape;4438;p19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39" name="Google Shape;4439;p19"/>
                  <p:cNvCxnSpPr/>
                  <p:nvPr/>
                </p:nvCxnSpPr>
                <p:spPr>
                  <a:xfrm flipH="1" rot="10800000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40" name="Google Shape;4440;p19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41" name="Google Shape;4441;p19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42" name="Google Shape;4442;p19"/>
                  <p:cNvCxnSpPr>
                    <a:stCxn id="4441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43" name="Google Shape;4443;p19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44" name="Google Shape;4444;p19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45" name="Google Shape;4445;p19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446" name="Google Shape;4446;p19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4447" name="Google Shape;4447;p19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48" name="Google Shape;4448;p19"/>
                  <p:cNvCxnSpPr/>
                  <p:nvPr/>
                </p:nvCxnSpPr>
                <p:spPr>
                  <a:xfrm flipH="1" rot="10800000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49" name="Google Shape;4449;p19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50" name="Google Shape;4450;p19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51" name="Google Shape;4451;p19"/>
                  <p:cNvCxnSpPr>
                    <a:stCxn id="4450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52" name="Google Shape;4452;p19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453" name="Google Shape;4453;p19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454" name="Google Shape;4454;p19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4455" name="Google Shape;4455;p19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4456" name="Google Shape;4456;p19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7" name="Google Shape;4457;p19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458" name="Google Shape;4458;p19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4459" name="Google Shape;4459;p19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0" name="Google Shape;4460;p19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461" name="Google Shape;4461;p19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4462" name="Google Shape;4462;p19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3" name="Google Shape;4463;p19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464" name="Google Shape;4464;p19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4465" name="Google Shape;4465;p19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6" name="Google Shape;4466;p19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467" name="Google Shape;4467;p19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8" name="Google Shape;4468;p19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9" name="Google Shape;4469;p19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0" name="Google Shape;4470;p19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1" name="Google Shape;4471;p19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2" name="Google Shape;4472;p19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3" name="Google Shape;4473;p19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4" name="Google Shape;4474;p19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475" name="Google Shape;4475;p19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4476" name="Google Shape;4476;p19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4477" name="Google Shape;4477;p19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478" name="Google Shape;4478;p19"/>
              <p:cNvCxnSpPr>
                <a:stCxn id="4283" idx="3"/>
                <a:endCxn id="4477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9" name="Google Shape;4479;p19"/>
              <p:cNvCxnSpPr>
                <a:stCxn id="4477" idx="1"/>
                <a:endCxn id="4477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0" name="Google Shape;4480;p19"/>
              <p:cNvCxnSpPr>
                <a:stCxn id="4477" idx="7"/>
                <a:endCxn id="4477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481" name="Google Shape;4481;p19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4482" name="Google Shape;4482;p19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483" name="Google Shape;4483;p19"/>
              <p:cNvCxnSpPr>
                <a:endCxn id="4482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4" name="Google Shape;4484;p19"/>
              <p:cNvCxnSpPr>
                <a:stCxn id="4482" idx="1"/>
                <a:endCxn id="4482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5" name="Google Shape;4485;p19"/>
              <p:cNvCxnSpPr>
                <a:stCxn id="4482" idx="7"/>
                <a:endCxn id="4482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486" name="Google Shape;4486;p19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4487" name="Google Shape;4487;p19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488" name="Google Shape;4488;p19"/>
              <p:cNvCxnSpPr>
                <a:endCxn id="4487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9" name="Google Shape;4489;p19"/>
              <p:cNvCxnSpPr>
                <a:stCxn id="4487" idx="1"/>
                <a:endCxn id="4487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0" name="Google Shape;4490;p19"/>
              <p:cNvCxnSpPr>
                <a:stCxn id="4487" idx="7"/>
                <a:endCxn id="4487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491" name="Google Shape;4491;p19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2" name="Google Shape;4492;p19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3" name="Google Shape;4493;p19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4" name="Google Shape;4494;p19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5" name="Google Shape;4495;p19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496" name="Google Shape;4496;p19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497" name="Google Shape;4497;p19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498" name="Google Shape;4498;p19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499" name="Google Shape;4499;p19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0" name="Google Shape;4500;p19"/>
          <p:cNvSpPr/>
          <p:nvPr/>
        </p:nvSpPr>
        <p:spPr>
          <a:xfrm>
            <a:off x="4662150" y="1142375"/>
            <a:ext cx="2634600" cy="1199400"/>
          </a:xfrm>
          <a:prstGeom prst="wedgeRoundRectCallout">
            <a:avLst>
              <a:gd fmla="val 57848" name="adj1"/>
              <a:gd fmla="val 39251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Wozu wird eigentlich die Zusatzelektronik benötigt? 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01" name="Google Shape;450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56958" y="184968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05" name="Shape 4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" name="Google Shape;4506;p20"/>
          <p:cNvSpPr txBox="1"/>
          <p:nvPr/>
        </p:nvSpPr>
        <p:spPr>
          <a:xfrm>
            <a:off x="7576820" y="62674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7" name="Google Shape;4507;p20"/>
          <p:cNvSpPr txBox="1"/>
          <p:nvPr/>
        </p:nvSpPr>
        <p:spPr>
          <a:xfrm flipH="1">
            <a:off x="7576820" y="196215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8" name="Google Shape;4508;p20"/>
          <p:cNvSpPr txBox="1"/>
          <p:nvPr/>
        </p:nvSpPr>
        <p:spPr>
          <a:xfrm>
            <a:off x="7576820" y="338709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09" name="Google Shape;4509;p20"/>
          <p:cNvCxnSpPr/>
          <p:nvPr/>
        </p:nvCxnSpPr>
        <p:spPr>
          <a:xfrm>
            <a:off x="6492240" y="1406525"/>
            <a:ext cx="635" cy="350012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510" name="Google Shape;4510;p20"/>
          <p:cNvCxnSpPr>
            <a:stCxn id="4511" idx="2"/>
          </p:cNvCxnSpPr>
          <p:nvPr/>
        </p:nvCxnSpPr>
        <p:spPr>
          <a:xfrm>
            <a:off x="6182678" y="1407160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12" name="Google Shape;4512;p20"/>
          <p:cNvSpPr txBox="1"/>
          <p:nvPr/>
        </p:nvSpPr>
        <p:spPr>
          <a:xfrm>
            <a:off x="649224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3" name="Google Shape;4513;p20"/>
          <p:cNvSpPr txBox="1"/>
          <p:nvPr/>
        </p:nvSpPr>
        <p:spPr>
          <a:xfrm>
            <a:off x="540766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14" name="Google Shape;4514;p20"/>
          <p:cNvGrpSpPr/>
          <p:nvPr/>
        </p:nvGrpSpPr>
        <p:grpSpPr>
          <a:xfrm>
            <a:off x="5562600" y="286385"/>
            <a:ext cx="1240155" cy="1120775"/>
            <a:chOff x="5562600" y="286385"/>
            <a:chExt cx="1240155" cy="1120775"/>
          </a:xfrm>
        </p:grpSpPr>
        <p:sp>
          <p:nvSpPr>
            <p:cNvPr id="4511" name="Google Shape;4511;p20"/>
            <p:cNvSpPr/>
            <p:nvPr/>
          </p:nvSpPr>
          <p:spPr>
            <a:xfrm>
              <a:off x="5562600" y="286385"/>
              <a:ext cx="1240155" cy="1120775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15" name="Google Shape;4515;p20"/>
            <p:cNvCxnSpPr>
              <a:endCxn id="4516" idx="3"/>
            </p:cNvCxnSpPr>
            <p:nvPr/>
          </p:nvCxnSpPr>
          <p:spPr>
            <a:xfrm rot="10800000">
              <a:off x="5764530" y="70675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517" name="Google Shape;4517;p20"/>
            <p:cNvSpPr/>
            <p:nvPr/>
          </p:nvSpPr>
          <p:spPr>
            <a:xfrm>
              <a:off x="5562600" y="28638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16" name="Google Shape;4516;p20"/>
            <p:cNvSpPr/>
            <p:nvPr/>
          </p:nvSpPr>
          <p:spPr>
            <a:xfrm>
              <a:off x="5562600" y="56642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18" name="Google Shape;4518;p20"/>
            <p:cNvSpPr/>
            <p:nvPr/>
          </p:nvSpPr>
          <p:spPr>
            <a:xfrm>
              <a:off x="5562600" y="84645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19" name="Google Shape;4519;p20"/>
            <p:cNvSpPr/>
            <p:nvPr/>
          </p:nvSpPr>
          <p:spPr>
            <a:xfrm>
              <a:off x="5562600" y="112649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20" name="Google Shape;4520;p20"/>
            <p:cNvCxnSpPr>
              <a:endCxn id="4517" idx="3"/>
            </p:cNvCxnSpPr>
            <p:nvPr/>
          </p:nvCxnSpPr>
          <p:spPr>
            <a:xfrm rot="10800000">
              <a:off x="5764530" y="42672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21" name="Google Shape;4521;p20"/>
            <p:cNvCxnSpPr>
              <a:endCxn id="4518" idx="3"/>
            </p:cNvCxnSpPr>
            <p:nvPr/>
          </p:nvCxnSpPr>
          <p:spPr>
            <a:xfrm flipH="1">
              <a:off x="5764530" y="84759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22" name="Google Shape;4522;p20"/>
            <p:cNvCxnSpPr/>
            <p:nvPr/>
          </p:nvCxnSpPr>
          <p:spPr>
            <a:xfrm flipH="1">
              <a:off x="5763260" y="847725"/>
              <a:ext cx="738505" cy="41783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23" name="Google Shape;4523;p20"/>
            <p:cNvCxnSpPr>
              <a:stCxn id="4517" idx="3"/>
              <a:endCxn id="4517" idx="1"/>
            </p:cNvCxnSpPr>
            <p:nvPr/>
          </p:nvCxnSpPr>
          <p:spPr>
            <a:xfrm rot="10800000">
              <a:off x="5562630" y="4267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24" name="Google Shape;4524;p20"/>
            <p:cNvCxnSpPr>
              <a:stCxn id="4516" idx="3"/>
              <a:endCxn id="4516" idx="1"/>
            </p:cNvCxnSpPr>
            <p:nvPr/>
          </p:nvCxnSpPr>
          <p:spPr>
            <a:xfrm rot="10800000">
              <a:off x="5562630" y="7067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25" name="Google Shape;4525;p20"/>
            <p:cNvCxnSpPr>
              <a:stCxn id="4518" idx="3"/>
              <a:endCxn id="4518" idx="1"/>
            </p:cNvCxnSpPr>
            <p:nvPr/>
          </p:nvCxnSpPr>
          <p:spPr>
            <a:xfrm rot="10800000">
              <a:off x="5562630" y="9867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26" name="Google Shape;4526;p20"/>
            <p:cNvCxnSpPr>
              <a:stCxn id="4519" idx="3"/>
              <a:endCxn id="4519" idx="1"/>
            </p:cNvCxnSpPr>
            <p:nvPr/>
          </p:nvCxnSpPr>
          <p:spPr>
            <a:xfrm rot="10800000">
              <a:off x="5562630" y="126682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27" name="Google Shape;4527;p20"/>
            <p:cNvCxnSpPr>
              <a:stCxn id="4511" idx="3"/>
              <a:endCxn id="4528" idx="2"/>
            </p:cNvCxnSpPr>
            <p:nvPr/>
          </p:nvCxnSpPr>
          <p:spPr>
            <a:xfrm flipH="1">
              <a:off x="6448455" y="846773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528" name="Google Shape;4528;p20"/>
            <p:cNvSpPr/>
            <p:nvPr/>
          </p:nvSpPr>
          <p:spPr>
            <a:xfrm>
              <a:off x="6448425" y="803910"/>
              <a:ext cx="94615" cy="9779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529" name="Google Shape;4529;p20"/>
          <p:cNvGrpSpPr/>
          <p:nvPr/>
        </p:nvGrpSpPr>
        <p:grpSpPr>
          <a:xfrm>
            <a:off x="5562600" y="1663065"/>
            <a:ext cx="1240155" cy="1120775"/>
            <a:chOff x="5562600" y="1663065"/>
            <a:chExt cx="1240155" cy="1120775"/>
          </a:xfrm>
        </p:grpSpPr>
        <p:sp>
          <p:nvSpPr>
            <p:cNvPr id="4530" name="Google Shape;4530;p20"/>
            <p:cNvSpPr/>
            <p:nvPr/>
          </p:nvSpPr>
          <p:spPr>
            <a:xfrm>
              <a:off x="5562600" y="1663065"/>
              <a:ext cx="1240155" cy="1120775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31" name="Google Shape;4531;p20"/>
            <p:cNvCxnSpPr>
              <a:endCxn id="4532" idx="3"/>
            </p:cNvCxnSpPr>
            <p:nvPr/>
          </p:nvCxnSpPr>
          <p:spPr>
            <a:xfrm rot="10800000">
              <a:off x="5764530" y="208280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533" name="Google Shape;4533;p20"/>
            <p:cNvSpPr/>
            <p:nvPr/>
          </p:nvSpPr>
          <p:spPr>
            <a:xfrm>
              <a:off x="5562600" y="166306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32" name="Google Shape;4532;p20"/>
            <p:cNvSpPr/>
            <p:nvPr/>
          </p:nvSpPr>
          <p:spPr>
            <a:xfrm>
              <a:off x="5562600" y="194246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34" name="Google Shape;4534;p20"/>
            <p:cNvSpPr/>
            <p:nvPr/>
          </p:nvSpPr>
          <p:spPr>
            <a:xfrm>
              <a:off x="5562600" y="222250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35" name="Google Shape;4535;p20"/>
            <p:cNvSpPr/>
            <p:nvPr/>
          </p:nvSpPr>
          <p:spPr>
            <a:xfrm>
              <a:off x="5562600" y="250253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36" name="Google Shape;4536;p20"/>
            <p:cNvCxnSpPr>
              <a:endCxn id="4533" idx="3"/>
            </p:cNvCxnSpPr>
            <p:nvPr/>
          </p:nvCxnSpPr>
          <p:spPr>
            <a:xfrm rot="10800000">
              <a:off x="5764530" y="180340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37" name="Google Shape;4537;p20"/>
            <p:cNvCxnSpPr>
              <a:endCxn id="4534" idx="3"/>
            </p:cNvCxnSpPr>
            <p:nvPr/>
          </p:nvCxnSpPr>
          <p:spPr>
            <a:xfrm flipH="1">
              <a:off x="5764530" y="222363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38" name="Google Shape;4538;p20"/>
            <p:cNvCxnSpPr/>
            <p:nvPr/>
          </p:nvCxnSpPr>
          <p:spPr>
            <a:xfrm flipH="1">
              <a:off x="5763260" y="2223770"/>
              <a:ext cx="738505" cy="41783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39" name="Google Shape;4539;p20"/>
            <p:cNvCxnSpPr>
              <a:stCxn id="4533" idx="3"/>
              <a:endCxn id="4533" idx="1"/>
            </p:cNvCxnSpPr>
            <p:nvPr/>
          </p:nvCxnSpPr>
          <p:spPr>
            <a:xfrm rot="10800000">
              <a:off x="5562630" y="18034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40" name="Google Shape;4540;p20"/>
            <p:cNvCxnSpPr>
              <a:stCxn id="4532" idx="3"/>
              <a:endCxn id="4532" idx="1"/>
            </p:cNvCxnSpPr>
            <p:nvPr/>
          </p:nvCxnSpPr>
          <p:spPr>
            <a:xfrm rot="10800000">
              <a:off x="5562630" y="20828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41" name="Google Shape;4541;p20"/>
            <p:cNvCxnSpPr>
              <a:stCxn id="4534" idx="3"/>
              <a:endCxn id="4534" idx="1"/>
            </p:cNvCxnSpPr>
            <p:nvPr/>
          </p:nvCxnSpPr>
          <p:spPr>
            <a:xfrm rot="10800000">
              <a:off x="5562630" y="23628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42" name="Google Shape;4542;p20"/>
            <p:cNvCxnSpPr>
              <a:stCxn id="4535" idx="3"/>
              <a:endCxn id="4535" idx="1"/>
            </p:cNvCxnSpPr>
            <p:nvPr/>
          </p:nvCxnSpPr>
          <p:spPr>
            <a:xfrm rot="10800000">
              <a:off x="5562630" y="264287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43" name="Google Shape;4543;p20"/>
            <p:cNvCxnSpPr>
              <a:stCxn id="4530" idx="3"/>
              <a:endCxn id="4544" idx="2"/>
            </p:cNvCxnSpPr>
            <p:nvPr/>
          </p:nvCxnSpPr>
          <p:spPr>
            <a:xfrm flipH="1">
              <a:off x="6448455" y="2223453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544" name="Google Shape;4544;p20"/>
            <p:cNvSpPr/>
            <p:nvPr/>
          </p:nvSpPr>
          <p:spPr>
            <a:xfrm>
              <a:off x="6448425" y="2179955"/>
              <a:ext cx="94615" cy="9779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545" name="Google Shape;4545;p20"/>
          <p:cNvGrpSpPr/>
          <p:nvPr/>
        </p:nvGrpSpPr>
        <p:grpSpPr>
          <a:xfrm>
            <a:off x="5562600" y="3039110"/>
            <a:ext cx="1240155" cy="1120775"/>
            <a:chOff x="5562600" y="3039110"/>
            <a:chExt cx="1240155" cy="1120775"/>
          </a:xfrm>
        </p:grpSpPr>
        <p:sp>
          <p:nvSpPr>
            <p:cNvPr id="4546" name="Google Shape;4546;p20"/>
            <p:cNvSpPr/>
            <p:nvPr/>
          </p:nvSpPr>
          <p:spPr>
            <a:xfrm>
              <a:off x="5562600" y="3039110"/>
              <a:ext cx="1240155" cy="1120775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47" name="Google Shape;4547;p20"/>
            <p:cNvCxnSpPr>
              <a:endCxn id="4548" idx="3"/>
            </p:cNvCxnSpPr>
            <p:nvPr/>
          </p:nvCxnSpPr>
          <p:spPr>
            <a:xfrm rot="10800000">
              <a:off x="5764530" y="345884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549" name="Google Shape;4549;p20"/>
            <p:cNvSpPr/>
            <p:nvPr/>
          </p:nvSpPr>
          <p:spPr>
            <a:xfrm>
              <a:off x="5562600" y="303911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48" name="Google Shape;4548;p20"/>
            <p:cNvSpPr/>
            <p:nvPr/>
          </p:nvSpPr>
          <p:spPr>
            <a:xfrm>
              <a:off x="5562600" y="331851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50" name="Google Shape;4550;p20"/>
            <p:cNvSpPr/>
            <p:nvPr/>
          </p:nvSpPr>
          <p:spPr>
            <a:xfrm>
              <a:off x="5562600" y="359854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51" name="Google Shape;4551;p20"/>
            <p:cNvSpPr/>
            <p:nvPr/>
          </p:nvSpPr>
          <p:spPr>
            <a:xfrm>
              <a:off x="5562600" y="387858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52" name="Google Shape;4552;p20"/>
            <p:cNvCxnSpPr>
              <a:endCxn id="4549" idx="3"/>
            </p:cNvCxnSpPr>
            <p:nvPr/>
          </p:nvCxnSpPr>
          <p:spPr>
            <a:xfrm rot="10800000">
              <a:off x="5764530" y="317944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53" name="Google Shape;4553;p20"/>
            <p:cNvCxnSpPr>
              <a:endCxn id="4550" idx="3"/>
            </p:cNvCxnSpPr>
            <p:nvPr/>
          </p:nvCxnSpPr>
          <p:spPr>
            <a:xfrm flipH="1">
              <a:off x="5764530" y="359968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54" name="Google Shape;4554;p20"/>
            <p:cNvCxnSpPr/>
            <p:nvPr/>
          </p:nvCxnSpPr>
          <p:spPr>
            <a:xfrm flipH="1">
              <a:off x="5763260" y="3599815"/>
              <a:ext cx="738505" cy="41783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55" name="Google Shape;4555;p20"/>
            <p:cNvCxnSpPr>
              <a:stCxn id="4549" idx="3"/>
              <a:endCxn id="4549" idx="1"/>
            </p:cNvCxnSpPr>
            <p:nvPr/>
          </p:nvCxnSpPr>
          <p:spPr>
            <a:xfrm rot="10800000">
              <a:off x="5562630" y="31794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56" name="Google Shape;4556;p20"/>
            <p:cNvCxnSpPr>
              <a:stCxn id="4548" idx="3"/>
              <a:endCxn id="4548" idx="1"/>
            </p:cNvCxnSpPr>
            <p:nvPr/>
          </p:nvCxnSpPr>
          <p:spPr>
            <a:xfrm rot="10800000">
              <a:off x="5562630" y="34588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57" name="Google Shape;4557;p20"/>
            <p:cNvCxnSpPr>
              <a:stCxn id="4550" idx="3"/>
              <a:endCxn id="4550" idx="1"/>
            </p:cNvCxnSpPr>
            <p:nvPr/>
          </p:nvCxnSpPr>
          <p:spPr>
            <a:xfrm rot="10800000">
              <a:off x="5562630" y="37388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58" name="Google Shape;4558;p20"/>
            <p:cNvCxnSpPr>
              <a:stCxn id="4551" idx="3"/>
              <a:endCxn id="4551" idx="1"/>
            </p:cNvCxnSpPr>
            <p:nvPr/>
          </p:nvCxnSpPr>
          <p:spPr>
            <a:xfrm rot="10800000">
              <a:off x="5562630" y="401891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559" name="Google Shape;4559;p20"/>
            <p:cNvCxnSpPr>
              <a:stCxn id="4546" idx="3"/>
              <a:endCxn id="4560" idx="2"/>
            </p:cNvCxnSpPr>
            <p:nvPr/>
          </p:nvCxnSpPr>
          <p:spPr>
            <a:xfrm flipH="1">
              <a:off x="6448455" y="3599497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560" name="Google Shape;4560;p20"/>
            <p:cNvSpPr/>
            <p:nvPr/>
          </p:nvSpPr>
          <p:spPr>
            <a:xfrm>
              <a:off x="6448425" y="3556000"/>
              <a:ext cx="94615" cy="9779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561" name="Google Shape;4561;p20"/>
          <p:cNvGrpSpPr/>
          <p:nvPr/>
        </p:nvGrpSpPr>
        <p:grpSpPr>
          <a:xfrm>
            <a:off x="4348500" y="426720"/>
            <a:ext cx="1214735" cy="3732530"/>
            <a:chOff x="4348500" y="426720"/>
            <a:chExt cx="1214735" cy="3732530"/>
          </a:xfrm>
        </p:grpSpPr>
        <p:cxnSp>
          <p:nvCxnSpPr>
            <p:cNvPr id="4562" name="Google Shape;4562;p20"/>
            <p:cNvCxnSpPr/>
            <p:nvPr/>
          </p:nvCxnSpPr>
          <p:spPr>
            <a:xfrm>
              <a:off x="4356100" y="4152900"/>
              <a:ext cx="710565" cy="635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63" name="Google Shape;4563;p20"/>
            <p:cNvCxnSpPr>
              <a:endCxn id="4517" idx="1"/>
            </p:cNvCxnSpPr>
            <p:nvPr/>
          </p:nvCxnSpPr>
          <p:spPr>
            <a:xfrm flipH="1" rot="10800000">
              <a:off x="4348500" y="426720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64" name="Google Shape;4564;p20"/>
            <p:cNvCxnSpPr/>
            <p:nvPr/>
          </p:nvCxnSpPr>
          <p:spPr>
            <a:xfrm rot="-5400000">
              <a:off x="4518025" y="973455"/>
              <a:ext cx="1311910" cy="777875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65" name="Google Shape;4565;p20"/>
            <p:cNvCxnSpPr/>
            <p:nvPr/>
          </p:nvCxnSpPr>
          <p:spPr>
            <a:xfrm flipH="1">
              <a:off x="4911090" y="986790"/>
              <a:ext cx="652145" cy="2149475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66" name="Google Shape;4566;p20"/>
            <p:cNvCxnSpPr/>
            <p:nvPr/>
          </p:nvCxnSpPr>
          <p:spPr>
            <a:xfrm flipH="1">
              <a:off x="5057140" y="1266825"/>
              <a:ext cx="506095" cy="2887345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67" name="Google Shape;4567;p20"/>
            <p:cNvCxnSpPr/>
            <p:nvPr/>
          </p:nvCxnSpPr>
          <p:spPr>
            <a:xfrm>
              <a:off x="4355465" y="2018665"/>
              <a:ext cx="431800" cy="444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68" name="Google Shape;4568;p20"/>
            <p:cNvCxnSpPr/>
            <p:nvPr/>
          </p:nvCxnSpPr>
          <p:spPr>
            <a:xfrm>
              <a:off x="4356100" y="3122295"/>
              <a:ext cx="551815" cy="381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569" name="Google Shape;4569;p20"/>
          <p:cNvGrpSpPr/>
          <p:nvPr/>
        </p:nvGrpSpPr>
        <p:grpSpPr>
          <a:xfrm>
            <a:off x="2576830" y="285735"/>
            <a:ext cx="1805305" cy="3874150"/>
            <a:chOff x="2576830" y="285735"/>
            <a:chExt cx="1805305" cy="3874150"/>
          </a:xfrm>
        </p:grpSpPr>
        <p:grpSp>
          <p:nvGrpSpPr>
            <p:cNvPr id="4570" name="Google Shape;4570;p20"/>
            <p:cNvGrpSpPr/>
            <p:nvPr/>
          </p:nvGrpSpPr>
          <p:grpSpPr>
            <a:xfrm>
              <a:off x="3175000" y="285735"/>
              <a:ext cx="1207135" cy="3874150"/>
              <a:chOff x="3175000" y="285735"/>
              <a:chExt cx="1207135" cy="3874150"/>
            </a:xfrm>
          </p:grpSpPr>
          <p:grpSp>
            <p:nvGrpSpPr>
              <p:cNvPr id="4571" name="Google Shape;4571;p20"/>
              <p:cNvGrpSpPr/>
              <p:nvPr/>
            </p:nvGrpSpPr>
            <p:grpSpPr>
              <a:xfrm>
                <a:off x="3175000" y="285735"/>
                <a:ext cx="1207135" cy="653430"/>
                <a:chOff x="3175000" y="285735"/>
                <a:chExt cx="1207135" cy="653430"/>
              </a:xfrm>
            </p:grpSpPr>
            <p:grpSp>
              <p:nvGrpSpPr>
                <p:cNvPr id="4572" name="Google Shape;4572;p20"/>
                <p:cNvGrpSpPr/>
                <p:nvPr/>
              </p:nvGrpSpPr>
              <p:grpSpPr>
                <a:xfrm>
                  <a:off x="3175000" y="285735"/>
                  <a:ext cx="300990" cy="653430"/>
                  <a:chOff x="3175000" y="285735"/>
                  <a:chExt cx="300990" cy="653430"/>
                </a:xfrm>
              </p:grpSpPr>
              <p:cxnSp>
                <p:nvCxnSpPr>
                  <p:cNvPr id="4573" name="Google Shape;4573;p20"/>
                  <p:cNvCxnSpPr/>
                  <p:nvPr/>
                </p:nvCxnSpPr>
                <p:spPr>
                  <a:xfrm>
                    <a:off x="3220720" y="41656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74" name="Google Shape;4574;p20"/>
                  <p:cNvCxnSpPr/>
                  <p:nvPr/>
                </p:nvCxnSpPr>
                <p:spPr>
                  <a:xfrm flipH="1" rot="10800000">
                    <a:off x="3222625" y="52895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575" name="Google Shape;4575;p20"/>
                  <p:cNvSpPr/>
                  <p:nvPr/>
                </p:nvSpPr>
                <p:spPr>
                  <a:xfrm>
                    <a:off x="318960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576" name="Google Shape;4576;p20"/>
                  <p:cNvSpPr/>
                  <p:nvPr/>
                </p:nvSpPr>
                <p:spPr>
                  <a:xfrm rot="10800000">
                    <a:off x="3175000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577" name="Google Shape;4577;p20"/>
                  <p:cNvCxnSpPr>
                    <a:stCxn id="4576" idx="4"/>
                  </p:cNvCxnSpPr>
                  <p:nvPr/>
                </p:nvCxnSpPr>
                <p:spPr>
                  <a:xfrm rot="10800000">
                    <a:off x="3212058" y="2857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78" name="Google Shape;4578;p20"/>
                  <p:cNvCxnSpPr/>
                  <p:nvPr/>
                </p:nvCxnSpPr>
                <p:spPr>
                  <a:xfrm rot="10800000">
                    <a:off x="3224530" y="70548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79" name="Google Shape;4579;p20"/>
                  <p:cNvCxnSpPr/>
                  <p:nvPr/>
                </p:nvCxnSpPr>
                <p:spPr>
                  <a:xfrm rot="10800000">
                    <a:off x="3445510" y="52895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580" name="Google Shape;4580;p20"/>
                  <p:cNvSpPr/>
                  <p:nvPr/>
                </p:nvSpPr>
                <p:spPr>
                  <a:xfrm>
                    <a:off x="342011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581" name="Google Shape;4581;p20"/>
                <p:cNvGrpSpPr/>
                <p:nvPr/>
              </p:nvGrpSpPr>
              <p:grpSpPr>
                <a:xfrm>
                  <a:off x="3612515" y="285735"/>
                  <a:ext cx="301625" cy="653430"/>
                  <a:chOff x="3612515" y="285735"/>
                  <a:chExt cx="301625" cy="653430"/>
                </a:xfrm>
              </p:grpSpPr>
              <p:cxnSp>
                <p:nvCxnSpPr>
                  <p:cNvPr id="4582" name="Google Shape;4582;p20"/>
                  <p:cNvCxnSpPr/>
                  <p:nvPr/>
                </p:nvCxnSpPr>
                <p:spPr>
                  <a:xfrm>
                    <a:off x="3658870" y="41656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83" name="Google Shape;4583;p20"/>
                  <p:cNvCxnSpPr/>
                  <p:nvPr/>
                </p:nvCxnSpPr>
                <p:spPr>
                  <a:xfrm flipH="1" rot="10800000">
                    <a:off x="3660140" y="52895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584" name="Google Shape;4584;p20"/>
                  <p:cNvSpPr/>
                  <p:nvPr/>
                </p:nvSpPr>
                <p:spPr>
                  <a:xfrm>
                    <a:off x="3627120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585" name="Google Shape;4585;p20"/>
                  <p:cNvSpPr/>
                  <p:nvPr/>
                </p:nvSpPr>
                <p:spPr>
                  <a:xfrm rot="10800000">
                    <a:off x="361251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586" name="Google Shape;4586;p20"/>
                  <p:cNvCxnSpPr>
                    <a:stCxn id="4585" idx="4"/>
                  </p:cNvCxnSpPr>
                  <p:nvPr/>
                </p:nvCxnSpPr>
                <p:spPr>
                  <a:xfrm rot="10800000">
                    <a:off x="3649573" y="2857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87" name="Google Shape;4587;p20"/>
                  <p:cNvCxnSpPr/>
                  <p:nvPr/>
                </p:nvCxnSpPr>
                <p:spPr>
                  <a:xfrm rot="10800000">
                    <a:off x="3662680" y="70548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88" name="Google Shape;4588;p20"/>
                  <p:cNvCxnSpPr/>
                  <p:nvPr/>
                </p:nvCxnSpPr>
                <p:spPr>
                  <a:xfrm rot="10800000">
                    <a:off x="3883025" y="52895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589" name="Google Shape;4589;p20"/>
                  <p:cNvSpPr/>
                  <p:nvPr/>
                </p:nvSpPr>
                <p:spPr>
                  <a:xfrm>
                    <a:off x="385826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590" name="Google Shape;4590;p20"/>
                <p:cNvGrpSpPr/>
                <p:nvPr/>
              </p:nvGrpSpPr>
              <p:grpSpPr>
                <a:xfrm>
                  <a:off x="4081145" y="285735"/>
                  <a:ext cx="300990" cy="653430"/>
                  <a:chOff x="4081145" y="285735"/>
                  <a:chExt cx="300990" cy="653430"/>
                </a:xfrm>
              </p:grpSpPr>
              <p:cxnSp>
                <p:nvCxnSpPr>
                  <p:cNvPr id="4591" name="Google Shape;4591;p20"/>
                  <p:cNvCxnSpPr/>
                  <p:nvPr/>
                </p:nvCxnSpPr>
                <p:spPr>
                  <a:xfrm>
                    <a:off x="4126865" y="41656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92" name="Google Shape;4592;p20"/>
                  <p:cNvCxnSpPr/>
                  <p:nvPr/>
                </p:nvCxnSpPr>
                <p:spPr>
                  <a:xfrm flipH="1" rot="10800000">
                    <a:off x="4128770" y="52895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593" name="Google Shape;4593;p20"/>
                  <p:cNvSpPr/>
                  <p:nvPr/>
                </p:nvSpPr>
                <p:spPr>
                  <a:xfrm>
                    <a:off x="409511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594" name="Google Shape;4594;p20"/>
                  <p:cNvSpPr/>
                  <p:nvPr/>
                </p:nvSpPr>
                <p:spPr>
                  <a:xfrm rot="10800000">
                    <a:off x="408114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595" name="Google Shape;4595;p20"/>
                  <p:cNvCxnSpPr>
                    <a:stCxn id="4594" idx="4"/>
                  </p:cNvCxnSpPr>
                  <p:nvPr/>
                </p:nvCxnSpPr>
                <p:spPr>
                  <a:xfrm rot="10800000">
                    <a:off x="4118203" y="2857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96" name="Google Shape;4596;p20"/>
                  <p:cNvCxnSpPr/>
                  <p:nvPr/>
                </p:nvCxnSpPr>
                <p:spPr>
                  <a:xfrm rot="10800000">
                    <a:off x="4130675" y="70548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597" name="Google Shape;4597;p20"/>
                  <p:cNvCxnSpPr/>
                  <p:nvPr/>
                </p:nvCxnSpPr>
                <p:spPr>
                  <a:xfrm rot="10800000">
                    <a:off x="4351655" y="52895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598" name="Google Shape;4598;p20"/>
                  <p:cNvSpPr/>
                  <p:nvPr/>
                </p:nvSpPr>
                <p:spPr>
                  <a:xfrm>
                    <a:off x="4326255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599" name="Google Shape;4599;p20"/>
              <p:cNvGrpSpPr/>
              <p:nvPr/>
            </p:nvGrpSpPr>
            <p:grpSpPr>
              <a:xfrm>
                <a:off x="3175000" y="1377300"/>
                <a:ext cx="1207135" cy="653430"/>
                <a:chOff x="3175000" y="1377300"/>
                <a:chExt cx="1207135" cy="653430"/>
              </a:xfrm>
            </p:grpSpPr>
            <p:grpSp>
              <p:nvGrpSpPr>
                <p:cNvPr id="4600" name="Google Shape;4600;p20"/>
                <p:cNvGrpSpPr/>
                <p:nvPr/>
              </p:nvGrpSpPr>
              <p:grpSpPr>
                <a:xfrm>
                  <a:off x="3175000" y="1377300"/>
                  <a:ext cx="300990" cy="653430"/>
                  <a:chOff x="3175000" y="1377300"/>
                  <a:chExt cx="300990" cy="653430"/>
                </a:xfrm>
              </p:grpSpPr>
              <p:cxnSp>
                <p:nvCxnSpPr>
                  <p:cNvPr id="4601" name="Google Shape;4601;p20"/>
                  <p:cNvCxnSpPr/>
                  <p:nvPr/>
                </p:nvCxnSpPr>
                <p:spPr>
                  <a:xfrm>
                    <a:off x="3220720" y="15081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02" name="Google Shape;4602;p20"/>
                  <p:cNvCxnSpPr/>
                  <p:nvPr/>
                </p:nvCxnSpPr>
                <p:spPr>
                  <a:xfrm flipH="1" rot="10800000">
                    <a:off x="3222625" y="16205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03" name="Google Shape;4603;p20"/>
                  <p:cNvSpPr/>
                  <p:nvPr/>
                </p:nvSpPr>
                <p:spPr>
                  <a:xfrm>
                    <a:off x="318960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04" name="Google Shape;4604;p20"/>
                  <p:cNvSpPr/>
                  <p:nvPr/>
                </p:nvSpPr>
                <p:spPr>
                  <a:xfrm rot="10800000">
                    <a:off x="3175000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05" name="Google Shape;4605;p20"/>
                  <p:cNvCxnSpPr>
                    <a:stCxn id="4604" idx="4"/>
                  </p:cNvCxnSpPr>
                  <p:nvPr/>
                </p:nvCxnSpPr>
                <p:spPr>
                  <a:xfrm rot="10800000">
                    <a:off x="3212058" y="137730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06" name="Google Shape;4606;p20"/>
                  <p:cNvCxnSpPr/>
                  <p:nvPr/>
                </p:nvCxnSpPr>
                <p:spPr>
                  <a:xfrm rot="10800000">
                    <a:off x="3224530" y="179705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07" name="Google Shape;4607;p20"/>
                  <p:cNvCxnSpPr/>
                  <p:nvPr/>
                </p:nvCxnSpPr>
                <p:spPr>
                  <a:xfrm rot="10800000">
                    <a:off x="3445510" y="16205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08" name="Google Shape;4608;p20"/>
                  <p:cNvSpPr/>
                  <p:nvPr/>
                </p:nvSpPr>
                <p:spPr>
                  <a:xfrm>
                    <a:off x="342011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09" name="Google Shape;4609;p20"/>
                <p:cNvGrpSpPr/>
                <p:nvPr/>
              </p:nvGrpSpPr>
              <p:grpSpPr>
                <a:xfrm>
                  <a:off x="3612515" y="1377300"/>
                  <a:ext cx="301625" cy="653430"/>
                  <a:chOff x="3612515" y="1377300"/>
                  <a:chExt cx="301625" cy="653430"/>
                </a:xfrm>
              </p:grpSpPr>
              <p:cxnSp>
                <p:nvCxnSpPr>
                  <p:cNvPr id="4610" name="Google Shape;4610;p20"/>
                  <p:cNvCxnSpPr/>
                  <p:nvPr/>
                </p:nvCxnSpPr>
                <p:spPr>
                  <a:xfrm>
                    <a:off x="3658870" y="15081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11" name="Google Shape;4611;p20"/>
                  <p:cNvCxnSpPr/>
                  <p:nvPr/>
                </p:nvCxnSpPr>
                <p:spPr>
                  <a:xfrm flipH="1" rot="10800000">
                    <a:off x="3660140" y="16205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12" name="Google Shape;4612;p20"/>
                  <p:cNvSpPr/>
                  <p:nvPr/>
                </p:nvSpPr>
                <p:spPr>
                  <a:xfrm>
                    <a:off x="3627120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13" name="Google Shape;4613;p20"/>
                  <p:cNvSpPr/>
                  <p:nvPr/>
                </p:nvSpPr>
                <p:spPr>
                  <a:xfrm rot="10800000">
                    <a:off x="361251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14" name="Google Shape;4614;p20"/>
                  <p:cNvCxnSpPr>
                    <a:stCxn id="4613" idx="4"/>
                  </p:cNvCxnSpPr>
                  <p:nvPr/>
                </p:nvCxnSpPr>
                <p:spPr>
                  <a:xfrm rot="10800000">
                    <a:off x="3649573" y="137730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15" name="Google Shape;4615;p20"/>
                  <p:cNvCxnSpPr/>
                  <p:nvPr/>
                </p:nvCxnSpPr>
                <p:spPr>
                  <a:xfrm rot="10800000">
                    <a:off x="3662680" y="179705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16" name="Google Shape;4616;p20"/>
                  <p:cNvCxnSpPr/>
                  <p:nvPr/>
                </p:nvCxnSpPr>
                <p:spPr>
                  <a:xfrm rot="10800000">
                    <a:off x="3883025" y="16205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17" name="Google Shape;4617;p20"/>
                  <p:cNvSpPr/>
                  <p:nvPr/>
                </p:nvSpPr>
                <p:spPr>
                  <a:xfrm>
                    <a:off x="385826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18" name="Google Shape;4618;p20"/>
                <p:cNvGrpSpPr/>
                <p:nvPr/>
              </p:nvGrpSpPr>
              <p:grpSpPr>
                <a:xfrm>
                  <a:off x="4081145" y="1377300"/>
                  <a:ext cx="300990" cy="653430"/>
                  <a:chOff x="4081145" y="1377300"/>
                  <a:chExt cx="300990" cy="653430"/>
                </a:xfrm>
              </p:grpSpPr>
              <p:cxnSp>
                <p:nvCxnSpPr>
                  <p:cNvPr id="4619" name="Google Shape;4619;p20"/>
                  <p:cNvCxnSpPr/>
                  <p:nvPr/>
                </p:nvCxnSpPr>
                <p:spPr>
                  <a:xfrm>
                    <a:off x="4126865" y="15081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20" name="Google Shape;4620;p20"/>
                  <p:cNvCxnSpPr/>
                  <p:nvPr/>
                </p:nvCxnSpPr>
                <p:spPr>
                  <a:xfrm flipH="1" rot="10800000">
                    <a:off x="4128770" y="16205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21" name="Google Shape;4621;p20"/>
                  <p:cNvSpPr/>
                  <p:nvPr/>
                </p:nvSpPr>
                <p:spPr>
                  <a:xfrm>
                    <a:off x="409511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22" name="Google Shape;4622;p20"/>
                  <p:cNvSpPr/>
                  <p:nvPr/>
                </p:nvSpPr>
                <p:spPr>
                  <a:xfrm rot="10800000">
                    <a:off x="408114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23" name="Google Shape;4623;p20"/>
                  <p:cNvCxnSpPr>
                    <a:stCxn id="4622" idx="4"/>
                  </p:cNvCxnSpPr>
                  <p:nvPr/>
                </p:nvCxnSpPr>
                <p:spPr>
                  <a:xfrm rot="10800000">
                    <a:off x="4118203" y="137730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24" name="Google Shape;4624;p20"/>
                  <p:cNvCxnSpPr/>
                  <p:nvPr/>
                </p:nvCxnSpPr>
                <p:spPr>
                  <a:xfrm rot="10800000">
                    <a:off x="4130675" y="179705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25" name="Google Shape;4625;p20"/>
                  <p:cNvCxnSpPr/>
                  <p:nvPr/>
                </p:nvCxnSpPr>
                <p:spPr>
                  <a:xfrm rot="10800000">
                    <a:off x="4351655" y="16205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26" name="Google Shape;4626;p20"/>
                  <p:cNvSpPr/>
                  <p:nvPr/>
                </p:nvSpPr>
                <p:spPr>
                  <a:xfrm>
                    <a:off x="4326255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627" name="Google Shape;4627;p20"/>
              <p:cNvGrpSpPr/>
              <p:nvPr/>
            </p:nvGrpSpPr>
            <p:grpSpPr>
              <a:xfrm>
                <a:off x="3175000" y="2468865"/>
                <a:ext cx="1207135" cy="654065"/>
                <a:chOff x="3175000" y="2468865"/>
                <a:chExt cx="1207135" cy="654065"/>
              </a:xfrm>
            </p:grpSpPr>
            <p:grpSp>
              <p:nvGrpSpPr>
                <p:cNvPr id="4628" name="Google Shape;4628;p20"/>
                <p:cNvGrpSpPr/>
                <p:nvPr/>
              </p:nvGrpSpPr>
              <p:grpSpPr>
                <a:xfrm>
                  <a:off x="3175000" y="2468865"/>
                  <a:ext cx="300990" cy="654065"/>
                  <a:chOff x="3175000" y="2468865"/>
                  <a:chExt cx="300990" cy="654065"/>
                </a:xfrm>
              </p:grpSpPr>
              <p:cxnSp>
                <p:nvCxnSpPr>
                  <p:cNvPr id="4629" name="Google Shape;4629;p20"/>
                  <p:cNvCxnSpPr/>
                  <p:nvPr/>
                </p:nvCxnSpPr>
                <p:spPr>
                  <a:xfrm>
                    <a:off x="3220720" y="26003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30" name="Google Shape;4630;p20"/>
                  <p:cNvCxnSpPr/>
                  <p:nvPr/>
                </p:nvCxnSpPr>
                <p:spPr>
                  <a:xfrm flipH="1" rot="10800000">
                    <a:off x="3222625" y="27127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31" name="Google Shape;4631;p20"/>
                  <p:cNvSpPr/>
                  <p:nvPr/>
                </p:nvSpPr>
                <p:spPr>
                  <a:xfrm>
                    <a:off x="318960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32" name="Google Shape;4632;p20"/>
                  <p:cNvSpPr/>
                  <p:nvPr/>
                </p:nvSpPr>
                <p:spPr>
                  <a:xfrm rot="10800000">
                    <a:off x="3175000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33" name="Google Shape;4633;p20"/>
                  <p:cNvCxnSpPr>
                    <a:stCxn id="4632" idx="4"/>
                  </p:cNvCxnSpPr>
                  <p:nvPr/>
                </p:nvCxnSpPr>
                <p:spPr>
                  <a:xfrm rot="10800000">
                    <a:off x="3212058" y="246886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34" name="Google Shape;4634;p20"/>
                  <p:cNvCxnSpPr/>
                  <p:nvPr/>
                </p:nvCxnSpPr>
                <p:spPr>
                  <a:xfrm rot="10800000">
                    <a:off x="3224530" y="288861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35" name="Google Shape;4635;p20"/>
                  <p:cNvCxnSpPr/>
                  <p:nvPr/>
                </p:nvCxnSpPr>
                <p:spPr>
                  <a:xfrm rot="10800000">
                    <a:off x="3445510" y="27127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36" name="Google Shape;4636;p20"/>
                  <p:cNvSpPr/>
                  <p:nvPr/>
                </p:nvSpPr>
                <p:spPr>
                  <a:xfrm>
                    <a:off x="342011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37" name="Google Shape;4637;p20"/>
                <p:cNvGrpSpPr/>
                <p:nvPr/>
              </p:nvGrpSpPr>
              <p:grpSpPr>
                <a:xfrm>
                  <a:off x="3612515" y="2468865"/>
                  <a:ext cx="301625" cy="654065"/>
                  <a:chOff x="3612515" y="2468865"/>
                  <a:chExt cx="301625" cy="654065"/>
                </a:xfrm>
              </p:grpSpPr>
              <p:cxnSp>
                <p:nvCxnSpPr>
                  <p:cNvPr id="4638" name="Google Shape;4638;p20"/>
                  <p:cNvCxnSpPr/>
                  <p:nvPr/>
                </p:nvCxnSpPr>
                <p:spPr>
                  <a:xfrm>
                    <a:off x="3658870" y="26003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39" name="Google Shape;4639;p20"/>
                  <p:cNvCxnSpPr/>
                  <p:nvPr/>
                </p:nvCxnSpPr>
                <p:spPr>
                  <a:xfrm flipH="1" rot="10800000">
                    <a:off x="3660140" y="27127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40" name="Google Shape;4640;p20"/>
                  <p:cNvSpPr/>
                  <p:nvPr/>
                </p:nvSpPr>
                <p:spPr>
                  <a:xfrm>
                    <a:off x="3627120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41" name="Google Shape;4641;p20"/>
                  <p:cNvSpPr/>
                  <p:nvPr/>
                </p:nvSpPr>
                <p:spPr>
                  <a:xfrm rot="10800000">
                    <a:off x="361251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42" name="Google Shape;4642;p20"/>
                  <p:cNvCxnSpPr>
                    <a:stCxn id="4641" idx="4"/>
                  </p:cNvCxnSpPr>
                  <p:nvPr/>
                </p:nvCxnSpPr>
                <p:spPr>
                  <a:xfrm rot="10800000">
                    <a:off x="3649573" y="246886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43" name="Google Shape;4643;p20"/>
                  <p:cNvCxnSpPr/>
                  <p:nvPr/>
                </p:nvCxnSpPr>
                <p:spPr>
                  <a:xfrm rot="10800000">
                    <a:off x="3662680" y="288861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44" name="Google Shape;4644;p20"/>
                  <p:cNvCxnSpPr/>
                  <p:nvPr/>
                </p:nvCxnSpPr>
                <p:spPr>
                  <a:xfrm rot="10800000">
                    <a:off x="3883025" y="27127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45" name="Google Shape;4645;p20"/>
                  <p:cNvSpPr/>
                  <p:nvPr/>
                </p:nvSpPr>
                <p:spPr>
                  <a:xfrm>
                    <a:off x="385826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46" name="Google Shape;4646;p20"/>
                <p:cNvGrpSpPr/>
                <p:nvPr/>
              </p:nvGrpSpPr>
              <p:grpSpPr>
                <a:xfrm>
                  <a:off x="4081145" y="2468865"/>
                  <a:ext cx="300990" cy="654065"/>
                  <a:chOff x="4081145" y="2468865"/>
                  <a:chExt cx="300990" cy="654065"/>
                </a:xfrm>
              </p:grpSpPr>
              <p:cxnSp>
                <p:nvCxnSpPr>
                  <p:cNvPr id="4647" name="Google Shape;4647;p20"/>
                  <p:cNvCxnSpPr/>
                  <p:nvPr/>
                </p:nvCxnSpPr>
                <p:spPr>
                  <a:xfrm>
                    <a:off x="4126865" y="26003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48" name="Google Shape;4648;p20"/>
                  <p:cNvCxnSpPr/>
                  <p:nvPr/>
                </p:nvCxnSpPr>
                <p:spPr>
                  <a:xfrm flipH="1" rot="10800000">
                    <a:off x="4128770" y="27127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49" name="Google Shape;4649;p20"/>
                  <p:cNvSpPr/>
                  <p:nvPr/>
                </p:nvSpPr>
                <p:spPr>
                  <a:xfrm>
                    <a:off x="409511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50" name="Google Shape;4650;p20"/>
                  <p:cNvSpPr/>
                  <p:nvPr/>
                </p:nvSpPr>
                <p:spPr>
                  <a:xfrm rot="10800000">
                    <a:off x="408114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51" name="Google Shape;4651;p20"/>
                  <p:cNvCxnSpPr>
                    <a:stCxn id="4650" idx="4"/>
                  </p:cNvCxnSpPr>
                  <p:nvPr/>
                </p:nvCxnSpPr>
                <p:spPr>
                  <a:xfrm rot="10800000">
                    <a:off x="4118203" y="246886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52" name="Google Shape;4652;p20"/>
                  <p:cNvCxnSpPr/>
                  <p:nvPr/>
                </p:nvCxnSpPr>
                <p:spPr>
                  <a:xfrm rot="10800000">
                    <a:off x="4130675" y="288861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53" name="Google Shape;4653;p20"/>
                  <p:cNvCxnSpPr/>
                  <p:nvPr/>
                </p:nvCxnSpPr>
                <p:spPr>
                  <a:xfrm rot="10800000">
                    <a:off x="4351655" y="27127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54" name="Google Shape;4654;p20"/>
                  <p:cNvSpPr/>
                  <p:nvPr/>
                </p:nvSpPr>
                <p:spPr>
                  <a:xfrm>
                    <a:off x="4326255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655" name="Google Shape;4655;p20"/>
              <p:cNvGrpSpPr/>
              <p:nvPr/>
            </p:nvGrpSpPr>
            <p:grpSpPr>
              <a:xfrm>
                <a:off x="3175000" y="3505820"/>
                <a:ext cx="1207135" cy="654065"/>
                <a:chOff x="3175000" y="3505820"/>
                <a:chExt cx="1207135" cy="654065"/>
              </a:xfrm>
            </p:grpSpPr>
            <p:grpSp>
              <p:nvGrpSpPr>
                <p:cNvPr id="4656" name="Google Shape;4656;p20"/>
                <p:cNvGrpSpPr/>
                <p:nvPr/>
              </p:nvGrpSpPr>
              <p:grpSpPr>
                <a:xfrm>
                  <a:off x="3175000" y="3505820"/>
                  <a:ext cx="300990" cy="654065"/>
                  <a:chOff x="3175000" y="3505820"/>
                  <a:chExt cx="300990" cy="654065"/>
                </a:xfrm>
              </p:grpSpPr>
              <p:cxnSp>
                <p:nvCxnSpPr>
                  <p:cNvPr id="4657" name="Google Shape;4657;p20"/>
                  <p:cNvCxnSpPr/>
                  <p:nvPr/>
                </p:nvCxnSpPr>
                <p:spPr>
                  <a:xfrm>
                    <a:off x="3220720" y="363728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58" name="Google Shape;4658;p20"/>
                  <p:cNvCxnSpPr/>
                  <p:nvPr/>
                </p:nvCxnSpPr>
                <p:spPr>
                  <a:xfrm flipH="1" rot="10800000">
                    <a:off x="3222625" y="374967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59" name="Google Shape;4659;p20"/>
                  <p:cNvSpPr/>
                  <p:nvPr/>
                </p:nvSpPr>
                <p:spPr>
                  <a:xfrm>
                    <a:off x="318960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60" name="Google Shape;4660;p20"/>
                  <p:cNvSpPr/>
                  <p:nvPr/>
                </p:nvSpPr>
                <p:spPr>
                  <a:xfrm rot="10800000">
                    <a:off x="3175000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61" name="Google Shape;4661;p20"/>
                  <p:cNvCxnSpPr>
                    <a:stCxn id="4660" idx="4"/>
                  </p:cNvCxnSpPr>
                  <p:nvPr/>
                </p:nvCxnSpPr>
                <p:spPr>
                  <a:xfrm rot="10800000">
                    <a:off x="3212058" y="350582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62" name="Google Shape;4662;p20"/>
                  <p:cNvCxnSpPr/>
                  <p:nvPr/>
                </p:nvCxnSpPr>
                <p:spPr>
                  <a:xfrm rot="10800000">
                    <a:off x="3224530" y="392557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63" name="Google Shape;4663;p20"/>
                  <p:cNvCxnSpPr/>
                  <p:nvPr/>
                </p:nvCxnSpPr>
                <p:spPr>
                  <a:xfrm rot="10800000">
                    <a:off x="3445510" y="374967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64" name="Google Shape;4664;p20"/>
                  <p:cNvSpPr/>
                  <p:nvPr/>
                </p:nvSpPr>
                <p:spPr>
                  <a:xfrm>
                    <a:off x="342011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65" name="Google Shape;4665;p20"/>
                <p:cNvGrpSpPr/>
                <p:nvPr/>
              </p:nvGrpSpPr>
              <p:grpSpPr>
                <a:xfrm>
                  <a:off x="3612515" y="3505820"/>
                  <a:ext cx="301625" cy="654065"/>
                  <a:chOff x="3612515" y="3505820"/>
                  <a:chExt cx="301625" cy="654065"/>
                </a:xfrm>
              </p:grpSpPr>
              <p:cxnSp>
                <p:nvCxnSpPr>
                  <p:cNvPr id="4666" name="Google Shape;4666;p20"/>
                  <p:cNvCxnSpPr/>
                  <p:nvPr/>
                </p:nvCxnSpPr>
                <p:spPr>
                  <a:xfrm>
                    <a:off x="3658870" y="363728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67" name="Google Shape;4667;p20"/>
                  <p:cNvCxnSpPr/>
                  <p:nvPr/>
                </p:nvCxnSpPr>
                <p:spPr>
                  <a:xfrm flipH="1" rot="10800000">
                    <a:off x="3660140" y="374967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68" name="Google Shape;4668;p20"/>
                  <p:cNvSpPr/>
                  <p:nvPr/>
                </p:nvSpPr>
                <p:spPr>
                  <a:xfrm>
                    <a:off x="3627120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69" name="Google Shape;4669;p20"/>
                  <p:cNvSpPr/>
                  <p:nvPr/>
                </p:nvSpPr>
                <p:spPr>
                  <a:xfrm rot="10800000">
                    <a:off x="361251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70" name="Google Shape;4670;p20"/>
                  <p:cNvCxnSpPr>
                    <a:stCxn id="4669" idx="4"/>
                  </p:cNvCxnSpPr>
                  <p:nvPr/>
                </p:nvCxnSpPr>
                <p:spPr>
                  <a:xfrm rot="10800000">
                    <a:off x="3649573" y="350582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71" name="Google Shape;4671;p20"/>
                  <p:cNvCxnSpPr/>
                  <p:nvPr/>
                </p:nvCxnSpPr>
                <p:spPr>
                  <a:xfrm rot="10800000">
                    <a:off x="3662680" y="392557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72" name="Google Shape;4672;p20"/>
                  <p:cNvCxnSpPr/>
                  <p:nvPr/>
                </p:nvCxnSpPr>
                <p:spPr>
                  <a:xfrm rot="10800000">
                    <a:off x="3883025" y="374967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73" name="Google Shape;4673;p20"/>
                  <p:cNvSpPr/>
                  <p:nvPr/>
                </p:nvSpPr>
                <p:spPr>
                  <a:xfrm>
                    <a:off x="385826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74" name="Google Shape;4674;p20"/>
                <p:cNvGrpSpPr/>
                <p:nvPr/>
              </p:nvGrpSpPr>
              <p:grpSpPr>
                <a:xfrm>
                  <a:off x="4081145" y="3505820"/>
                  <a:ext cx="300990" cy="654065"/>
                  <a:chOff x="4081145" y="3505820"/>
                  <a:chExt cx="300990" cy="654065"/>
                </a:xfrm>
              </p:grpSpPr>
              <p:cxnSp>
                <p:nvCxnSpPr>
                  <p:cNvPr id="4675" name="Google Shape;4675;p20"/>
                  <p:cNvCxnSpPr/>
                  <p:nvPr/>
                </p:nvCxnSpPr>
                <p:spPr>
                  <a:xfrm>
                    <a:off x="4126865" y="363728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76" name="Google Shape;4676;p20"/>
                  <p:cNvCxnSpPr/>
                  <p:nvPr/>
                </p:nvCxnSpPr>
                <p:spPr>
                  <a:xfrm flipH="1" rot="10800000">
                    <a:off x="4128770" y="374967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77" name="Google Shape;4677;p20"/>
                  <p:cNvSpPr/>
                  <p:nvPr/>
                </p:nvSpPr>
                <p:spPr>
                  <a:xfrm>
                    <a:off x="409511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78" name="Google Shape;4678;p20"/>
                  <p:cNvSpPr/>
                  <p:nvPr/>
                </p:nvSpPr>
                <p:spPr>
                  <a:xfrm rot="10800000">
                    <a:off x="408114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79" name="Google Shape;4679;p20"/>
                  <p:cNvCxnSpPr>
                    <a:stCxn id="4678" idx="4"/>
                  </p:cNvCxnSpPr>
                  <p:nvPr/>
                </p:nvCxnSpPr>
                <p:spPr>
                  <a:xfrm rot="10800000">
                    <a:off x="4118203" y="350582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80" name="Google Shape;4680;p20"/>
                  <p:cNvCxnSpPr/>
                  <p:nvPr/>
                </p:nvCxnSpPr>
                <p:spPr>
                  <a:xfrm rot="10800000">
                    <a:off x="4130675" y="392557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681" name="Google Shape;4681;p20"/>
                  <p:cNvCxnSpPr/>
                  <p:nvPr/>
                </p:nvCxnSpPr>
                <p:spPr>
                  <a:xfrm rot="10800000">
                    <a:off x="4351655" y="374967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682" name="Google Shape;4682;p20"/>
                  <p:cNvSpPr/>
                  <p:nvPr/>
                </p:nvSpPr>
                <p:spPr>
                  <a:xfrm>
                    <a:off x="4326255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4683" name="Google Shape;4683;p20"/>
            <p:cNvGrpSpPr/>
            <p:nvPr/>
          </p:nvGrpSpPr>
          <p:grpSpPr>
            <a:xfrm>
              <a:off x="2576830" y="286385"/>
              <a:ext cx="1581150" cy="487045"/>
              <a:chOff x="2576830" y="286385"/>
              <a:chExt cx="1581150" cy="487045"/>
            </a:xfrm>
          </p:grpSpPr>
          <p:cxnSp>
            <p:nvCxnSpPr>
              <p:cNvPr id="4684" name="Google Shape;4684;p20"/>
              <p:cNvCxnSpPr/>
              <p:nvPr/>
            </p:nvCxnSpPr>
            <p:spPr>
              <a:xfrm>
                <a:off x="2576830" y="28638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5" name="Google Shape;4685;p20"/>
              <p:cNvCxnSpPr/>
              <p:nvPr/>
            </p:nvCxnSpPr>
            <p:spPr>
              <a:xfrm>
                <a:off x="2576830" y="76835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686" name="Google Shape;4686;p20"/>
            <p:cNvGrpSpPr/>
            <p:nvPr/>
          </p:nvGrpSpPr>
          <p:grpSpPr>
            <a:xfrm>
              <a:off x="2614295" y="1371600"/>
              <a:ext cx="1581150" cy="487045"/>
              <a:chOff x="2614295" y="1371600"/>
              <a:chExt cx="1581150" cy="487045"/>
            </a:xfrm>
          </p:grpSpPr>
          <p:cxnSp>
            <p:nvCxnSpPr>
              <p:cNvPr id="4687" name="Google Shape;4687;p20"/>
              <p:cNvCxnSpPr/>
              <p:nvPr/>
            </p:nvCxnSpPr>
            <p:spPr>
              <a:xfrm>
                <a:off x="2614295" y="137160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8" name="Google Shape;4688;p20"/>
              <p:cNvCxnSpPr/>
              <p:nvPr/>
            </p:nvCxnSpPr>
            <p:spPr>
              <a:xfrm>
                <a:off x="2614295" y="185356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689" name="Google Shape;4689;p20"/>
            <p:cNvGrpSpPr/>
            <p:nvPr/>
          </p:nvGrpSpPr>
          <p:grpSpPr>
            <a:xfrm>
              <a:off x="2614295" y="2456815"/>
              <a:ext cx="1581150" cy="487045"/>
              <a:chOff x="2614295" y="2456815"/>
              <a:chExt cx="1581150" cy="487045"/>
            </a:xfrm>
          </p:grpSpPr>
          <p:cxnSp>
            <p:nvCxnSpPr>
              <p:cNvPr id="4690" name="Google Shape;4690;p20"/>
              <p:cNvCxnSpPr/>
              <p:nvPr/>
            </p:nvCxnSpPr>
            <p:spPr>
              <a:xfrm>
                <a:off x="2614295" y="245681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1" name="Google Shape;4691;p20"/>
              <p:cNvCxnSpPr/>
              <p:nvPr/>
            </p:nvCxnSpPr>
            <p:spPr>
              <a:xfrm>
                <a:off x="2614295" y="293878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692" name="Google Shape;4692;p20"/>
            <p:cNvGrpSpPr/>
            <p:nvPr/>
          </p:nvGrpSpPr>
          <p:grpSpPr>
            <a:xfrm>
              <a:off x="2576830" y="3490595"/>
              <a:ext cx="1581150" cy="487045"/>
              <a:chOff x="2576830" y="3490595"/>
              <a:chExt cx="1581150" cy="487045"/>
            </a:xfrm>
          </p:grpSpPr>
          <p:cxnSp>
            <p:nvCxnSpPr>
              <p:cNvPr id="4693" name="Google Shape;4693;p20"/>
              <p:cNvCxnSpPr/>
              <p:nvPr/>
            </p:nvCxnSpPr>
            <p:spPr>
              <a:xfrm>
                <a:off x="2576830" y="349059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4" name="Google Shape;4694;p20"/>
              <p:cNvCxnSpPr/>
              <p:nvPr/>
            </p:nvCxnSpPr>
            <p:spPr>
              <a:xfrm>
                <a:off x="2576830" y="397256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695" name="Google Shape;4695;p20"/>
          <p:cNvSpPr txBox="1"/>
          <p:nvPr/>
        </p:nvSpPr>
        <p:spPr>
          <a:xfrm>
            <a:off x="2341245" y="48260"/>
            <a:ext cx="2362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6" name="Google Shape;4696;p20"/>
          <p:cNvSpPr txBox="1"/>
          <p:nvPr/>
        </p:nvSpPr>
        <p:spPr>
          <a:xfrm>
            <a:off x="2390140" y="114236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7" name="Google Shape;4697;p20"/>
          <p:cNvSpPr txBox="1"/>
          <p:nvPr/>
        </p:nvSpPr>
        <p:spPr>
          <a:xfrm>
            <a:off x="2359660" y="223583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8" name="Google Shape;4698;p20"/>
          <p:cNvSpPr txBox="1"/>
          <p:nvPr/>
        </p:nvSpPr>
        <p:spPr>
          <a:xfrm>
            <a:off x="2322830" y="3275330"/>
            <a:ext cx="360045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9" name="Google Shape;4699;p20"/>
          <p:cNvSpPr txBox="1"/>
          <p:nvPr/>
        </p:nvSpPr>
        <p:spPr>
          <a:xfrm>
            <a:off x="2359660" y="55372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0" name="Google Shape;4700;p20"/>
          <p:cNvSpPr txBox="1"/>
          <p:nvPr/>
        </p:nvSpPr>
        <p:spPr>
          <a:xfrm>
            <a:off x="2390140" y="163195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1" name="Google Shape;4701;p20"/>
          <p:cNvSpPr txBox="1"/>
          <p:nvPr/>
        </p:nvSpPr>
        <p:spPr>
          <a:xfrm>
            <a:off x="2359660" y="271018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2" name="Google Shape;4702;p20"/>
          <p:cNvSpPr txBox="1"/>
          <p:nvPr/>
        </p:nvSpPr>
        <p:spPr>
          <a:xfrm>
            <a:off x="2315845" y="374904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03" name="Google Shape;4703;p20"/>
          <p:cNvGrpSpPr/>
          <p:nvPr/>
        </p:nvGrpSpPr>
        <p:grpSpPr>
          <a:xfrm>
            <a:off x="6801585" y="626745"/>
            <a:ext cx="775870" cy="3192780"/>
            <a:chOff x="6801585" y="626745"/>
            <a:chExt cx="775870" cy="3192780"/>
          </a:xfrm>
        </p:grpSpPr>
        <p:grpSp>
          <p:nvGrpSpPr>
            <p:cNvPr id="4704" name="Google Shape;4704;p20"/>
            <p:cNvGrpSpPr/>
            <p:nvPr/>
          </p:nvGrpSpPr>
          <p:grpSpPr>
            <a:xfrm>
              <a:off x="6802755" y="626745"/>
              <a:ext cx="774700" cy="440690"/>
              <a:chOff x="6802755" y="626745"/>
              <a:chExt cx="774700" cy="440690"/>
            </a:xfrm>
          </p:grpSpPr>
          <p:sp>
            <p:nvSpPr>
              <p:cNvPr id="4705" name="Google Shape;4705;p20"/>
              <p:cNvSpPr/>
              <p:nvPr/>
            </p:nvSpPr>
            <p:spPr>
              <a:xfrm>
                <a:off x="7080885" y="62674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706" name="Google Shape;4706;p20"/>
              <p:cNvCxnSpPr>
                <a:stCxn id="4511" idx="3"/>
                <a:endCxn id="4705" idx="2"/>
              </p:cNvCxnSpPr>
              <p:nvPr/>
            </p:nvCxnSpPr>
            <p:spPr>
              <a:xfrm>
                <a:off x="6802755" y="846773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7" name="Google Shape;4707;p20"/>
              <p:cNvCxnSpPr>
                <a:stCxn id="4705" idx="1"/>
                <a:endCxn id="4705" idx="5"/>
              </p:cNvCxnSpPr>
              <p:nvPr/>
            </p:nvCxnSpPr>
            <p:spPr>
              <a:xfrm>
                <a:off x="7153606" y="69128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8" name="Google Shape;4708;p20"/>
              <p:cNvCxnSpPr>
                <a:stCxn id="4705" idx="7"/>
                <a:endCxn id="4705" idx="3"/>
              </p:cNvCxnSpPr>
              <p:nvPr/>
            </p:nvCxnSpPr>
            <p:spPr>
              <a:xfrm flipH="1">
                <a:off x="7153734" y="69128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709" name="Google Shape;4709;p20"/>
            <p:cNvGrpSpPr/>
            <p:nvPr/>
          </p:nvGrpSpPr>
          <p:grpSpPr>
            <a:xfrm>
              <a:off x="6801585" y="2002790"/>
              <a:ext cx="775870" cy="440690"/>
              <a:chOff x="6801585" y="2002790"/>
              <a:chExt cx="775870" cy="440690"/>
            </a:xfrm>
          </p:grpSpPr>
          <p:sp>
            <p:nvSpPr>
              <p:cNvPr id="4710" name="Google Shape;4710;p20"/>
              <p:cNvSpPr/>
              <p:nvPr/>
            </p:nvSpPr>
            <p:spPr>
              <a:xfrm>
                <a:off x="7080885" y="2002790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711" name="Google Shape;4711;p20"/>
              <p:cNvCxnSpPr>
                <a:endCxn id="4710" idx="2"/>
              </p:cNvCxnSpPr>
              <p:nvPr/>
            </p:nvCxnSpPr>
            <p:spPr>
              <a:xfrm>
                <a:off x="6801585" y="222253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2" name="Google Shape;4712;p20"/>
              <p:cNvCxnSpPr>
                <a:stCxn id="4710" idx="1"/>
                <a:endCxn id="4710" idx="5"/>
              </p:cNvCxnSpPr>
              <p:nvPr/>
            </p:nvCxnSpPr>
            <p:spPr>
              <a:xfrm>
                <a:off x="7153606" y="2067328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3" name="Google Shape;4713;p20"/>
              <p:cNvCxnSpPr>
                <a:stCxn id="4710" idx="7"/>
                <a:endCxn id="4710" idx="3"/>
              </p:cNvCxnSpPr>
              <p:nvPr/>
            </p:nvCxnSpPr>
            <p:spPr>
              <a:xfrm flipH="1">
                <a:off x="7153734" y="2067328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714" name="Google Shape;4714;p20"/>
            <p:cNvGrpSpPr/>
            <p:nvPr/>
          </p:nvGrpSpPr>
          <p:grpSpPr>
            <a:xfrm>
              <a:off x="6801585" y="3378835"/>
              <a:ext cx="775870" cy="440690"/>
              <a:chOff x="6801585" y="3378835"/>
              <a:chExt cx="775870" cy="440690"/>
            </a:xfrm>
          </p:grpSpPr>
          <p:sp>
            <p:nvSpPr>
              <p:cNvPr id="4715" name="Google Shape;4715;p20"/>
              <p:cNvSpPr/>
              <p:nvPr/>
            </p:nvSpPr>
            <p:spPr>
              <a:xfrm>
                <a:off x="7080885" y="337883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716" name="Google Shape;4716;p20"/>
              <p:cNvCxnSpPr>
                <a:endCxn id="4715" idx="2"/>
              </p:cNvCxnSpPr>
              <p:nvPr/>
            </p:nvCxnSpPr>
            <p:spPr>
              <a:xfrm>
                <a:off x="6801585" y="359858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7" name="Google Shape;4717;p20"/>
              <p:cNvCxnSpPr>
                <a:stCxn id="4715" idx="1"/>
                <a:endCxn id="4715" idx="5"/>
              </p:cNvCxnSpPr>
              <p:nvPr/>
            </p:nvCxnSpPr>
            <p:spPr>
              <a:xfrm>
                <a:off x="7153606" y="344337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8" name="Google Shape;4718;p20"/>
              <p:cNvCxnSpPr>
                <a:stCxn id="4715" idx="7"/>
                <a:endCxn id="4715" idx="3"/>
              </p:cNvCxnSpPr>
              <p:nvPr/>
            </p:nvCxnSpPr>
            <p:spPr>
              <a:xfrm flipH="1">
                <a:off x="7153734" y="344337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719" name="Google Shape;4719;p20"/>
          <p:cNvSpPr txBox="1"/>
          <p:nvPr/>
        </p:nvSpPr>
        <p:spPr>
          <a:xfrm>
            <a:off x="1177290" y="2863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0" name="Google Shape;4720;p20"/>
          <p:cNvSpPr txBox="1"/>
          <p:nvPr/>
        </p:nvSpPr>
        <p:spPr>
          <a:xfrm>
            <a:off x="1129665" y="140589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1" name="Google Shape;4721;p20"/>
          <p:cNvSpPr txBox="1"/>
          <p:nvPr/>
        </p:nvSpPr>
        <p:spPr>
          <a:xfrm>
            <a:off x="1123315" y="24834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2" name="Google Shape;4722;p20"/>
          <p:cNvSpPr txBox="1"/>
          <p:nvPr/>
        </p:nvSpPr>
        <p:spPr>
          <a:xfrm>
            <a:off x="1116965" y="349885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3" name="Google Shape;4723;p20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724" name="Google Shape;4724;p20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725" name="Google Shape;4725;p20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726" name="Google Shape;4726;p20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4727" name="Google Shape;4727;p20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4728" name="Google Shape;4728;p20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9" name="Google Shape;4729;p20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0" name="Google Shape;4730;p20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731" name="Google Shape;4731;p20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4732" name="Google Shape;4732;p20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4733" name="Google Shape;4733;p20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4" name="Google Shape;4734;p20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5" name="Google Shape;4735;p20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6" name="Google Shape;4736;p20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737" name="Google Shape;4737;p20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4738" name="Google Shape;4738;p20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9" name="Google Shape;4739;p20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0" name="Google Shape;4740;p20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1" name="Google Shape;4741;p20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742" name="Google Shape;4742;p20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4743" name="Google Shape;4743;p20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4" name="Google Shape;4744;p20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5" name="Google Shape;4745;p20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6" name="Google Shape;4746;p20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747" name="Google Shape;4747;p20"/>
          <p:cNvSpPr/>
          <p:nvPr/>
        </p:nvSpPr>
        <p:spPr>
          <a:xfrm>
            <a:off x="1345565" y="1381760"/>
            <a:ext cx="2698750" cy="2249805"/>
          </a:xfrm>
          <a:prstGeom prst="wedgeRectCallout">
            <a:avLst>
              <a:gd fmla="val 105487" name="adj1"/>
              <a:gd fmla="val -73795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Mit den Ausgangsmultiplexern kann ein Byte mit einer bestimmten Adresse ausgewählt werden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8" name="Google Shape;4748;p20"/>
          <p:cNvSpPr/>
          <p:nvPr/>
        </p:nvSpPr>
        <p:spPr>
          <a:xfrm>
            <a:off x="4702800" y="3039775"/>
            <a:ext cx="1907400" cy="1199400"/>
          </a:xfrm>
          <a:prstGeom prst="wedgeRoundRectCallout">
            <a:avLst>
              <a:gd fmla="val 51809" name="adj1"/>
              <a:gd fmla="val -97756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Multiplexer sind elektronische Auswahlschalter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49" name="Google Shape;474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32258" y="1791747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53" name="Shape 4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4" name="Google Shape;4754;g6d02bfda05_1_1218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5" name="Google Shape;4755;g6d02bfda05_1_1218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6" name="Google Shape;4756;g6d02bfda05_1_1218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57" name="Google Shape;4757;g6d02bfda05_1_1218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758" name="Google Shape;4758;g6d02bfda05_1_1218"/>
          <p:cNvCxnSpPr>
            <a:stCxn id="4759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760" name="Google Shape;4760;g6d02bfda05_1_1218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1" name="Google Shape;4761;g6d02bfda05_1_1218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62" name="Google Shape;4762;g6d02bfda05_1_1218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4759" name="Google Shape;4759;g6d02bfda05_1_1218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763" name="Google Shape;4763;g6d02bfda05_1_1218"/>
            <p:cNvCxnSpPr>
              <a:endCxn id="4764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765" name="Google Shape;4765;g6d02bfda05_1_1218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64" name="Google Shape;4764;g6d02bfda05_1_1218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66" name="Google Shape;4766;g6d02bfda05_1_1218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67" name="Google Shape;4767;g6d02bfda05_1_1218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768" name="Google Shape;4768;g6d02bfda05_1_1218"/>
            <p:cNvCxnSpPr>
              <a:endCxn id="4765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769" name="Google Shape;4769;g6d02bfda05_1_1218"/>
            <p:cNvCxnSpPr>
              <a:endCxn id="4766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770" name="Google Shape;4770;g6d02bfda05_1_1218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771" name="Google Shape;4771;g6d02bfda05_1_1218"/>
            <p:cNvCxnSpPr>
              <a:stCxn id="4765" idx="3"/>
              <a:endCxn id="4765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772" name="Google Shape;4772;g6d02bfda05_1_1218"/>
            <p:cNvCxnSpPr>
              <a:stCxn id="4764" idx="3"/>
              <a:endCxn id="4764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773" name="Google Shape;4773;g6d02bfda05_1_1218"/>
            <p:cNvCxnSpPr>
              <a:stCxn id="4766" idx="3"/>
              <a:endCxn id="4766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774" name="Google Shape;4774;g6d02bfda05_1_1218"/>
            <p:cNvCxnSpPr>
              <a:stCxn id="4767" idx="3"/>
              <a:endCxn id="4767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775" name="Google Shape;4775;g6d02bfda05_1_1218"/>
            <p:cNvCxnSpPr>
              <a:stCxn id="4759" idx="3"/>
              <a:endCxn id="4776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776" name="Google Shape;4776;g6d02bfda05_1_1218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777" name="Google Shape;4777;g6d02bfda05_1_1218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4778" name="Google Shape;4778;g6d02bfda05_1_1218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779" name="Google Shape;4779;g6d02bfda05_1_1218"/>
            <p:cNvCxnSpPr>
              <a:endCxn id="4780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781" name="Google Shape;4781;g6d02bfda05_1_1218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80" name="Google Shape;4780;g6d02bfda05_1_1218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82" name="Google Shape;4782;g6d02bfda05_1_1218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83" name="Google Shape;4783;g6d02bfda05_1_1218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784" name="Google Shape;4784;g6d02bfda05_1_1218"/>
            <p:cNvCxnSpPr>
              <a:endCxn id="4781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785" name="Google Shape;4785;g6d02bfda05_1_1218"/>
            <p:cNvCxnSpPr>
              <a:endCxn id="4782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786" name="Google Shape;4786;g6d02bfda05_1_1218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787" name="Google Shape;4787;g6d02bfda05_1_1218"/>
            <p:cNvCxnSpPr>
              <a:stCxn id="4781" idx="3"/>
              <a:endCxn id="4781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788" name="Google Shape;4788;g6d02bfda05_1_1218"/>
            <p:cNvCxnSpPr>
              <a:stCxn id="4780" idx="3"/>
              <a:endCxn id="4780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789" name="Google Shape;4789;g6d02bfda05_1_1218"/>
            <p:cNvCxnSpPr>
              <a:stCxn id="4782" idx="3"/>
              <a:endCxn id="4782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790" name="Google Shape;4790;g6d02bfda05_1_1218"/>
            <p:cNvCxnSpPr>
              <a:stCxn id="4783" idx="3"/>
              <a:endCxn id="4783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791" name="Google Shape;4791;g6d02bfda05_1_1218"/>
            <p:cNvCxnSpPr>
              <a:stCxn id="4778" idx="3"/>
              <a:endCxn id="4792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792" name="Google Shape;4792;g6d02bfda05_1_1218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793" name="Google Shape;4793;g6d02bfda05_1_1218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4794" name="Google Shape;4794;g6d02bfda05_1_1218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795" name="Google Shape;4795;g6d02bfda05_1_1218"/>
            <p:cNvCxnSpPr>
              <a:endCxn id="4796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797" name="Google Shape;4797;g6d02bfda05_1_1218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96" name="Google Shape;4796;g6d02bfda05_1_1218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98" name="Google Shape;4798;g6d02bfda05_1_1218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99" name="Google Shape;4799;g6d02bfda05_1_1218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800" name="Google Shape;4800;g6d02bfda05_1_1218"/>
            <p:cNvCxnSpPr>
              <a:endCxn id="4797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01" name="Google Shape;4801;g6d02bfda05_1_1218"/>
            <p:cNvCxnSpPr>
              <a:endCxn id="4798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02" name="Google Shape;4802;g6d02bfda05_1_1218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03" name="Google Shape;4803;g6d02bfda05_1_1218"/>
            <p:cNvCxnSpPr>
              <a:stCxn id="4797" idx="3"/>
              <a:endCxn id="4797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804" name="Google Shape;4804;g6d02bfda05_1_1218"/>
            <p:cNvCxnSpPr>
              <a:stCxn id="4796" idx="3"/>
              <a:endCxn id="4796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805" name="Google Shape;4805;g6d02bfda05_1_1218"/>
            <p:cNvCxnSpPr>
              <a:stCxn id="4798" idx="3"/>
              <a:endCxn id="4798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806" name="Google Shape;4806;g6d02bfda05_1_1218"/>
            <p:cNvCxnSpPr>
              <a:stCxn id="4799" idx="3"/>
              <a:endCxn id="4799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4807" name="Google Shape;4807;g6d02bfda05_1_1218"/>
            <p:cNvCxnSpPr>
              <a:stCxn id="4794" idx="3"/>
              <a:endCxn id="4808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4808" name="Google Shape;4808;g6d02bfda05_1_1218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809" name="Google Shape;4809;g6d02bfda05_1_1218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4810" name="Google Shape;4810;g6d02bfda05_1_1218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11" name="Google Shape;4811;g6d02bfda05_1_1218"/>
            <p:cNvCxnSpPr>
              <a:endCxn id="4765" idx="1"/>
            </p:cNvCxnSpPr>
            <p:nvPr/>
          </p:nvCxnSpPr>
          <p:spPr>
            <a:xfrm flipH="1" rot="10800000">
              <a:off x="4348500" y="426785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12" name="Google Shape;4812;g6d02bfda05_1_1218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13" name="Google Shape;4813;g6d02bfda05_1_1218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14" name="Google Shape;4814;g6d02bfda05_1_1218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15" name="Google Shape;4815;g6d02bfda05_1_1218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16" name="Google Shape;4816;g6d02bfda05_1_1218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817" name="Google Shape;4817;g6d02bfda05_1_1218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4818" name="Google Shape;4818;g6d02bfda05_1_1218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4819" name="Google Shape;4819;g6d02bfda05_1_1218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4820" name="Google Shape;4820;g6d02bfda05_1_1218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4821" name="Google Shape;4821;g6d02bfda05_1_1218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22" name="Google Shape;4822;g6d02bfda05_1_1218"/>
                  <p:cNvCxnSpPr/>
                  <p:nvPr/>
                </p:nvCxnSpPr>
                <p:spPr>
                  <a:xfrm flipH="1" rot="10800000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23" name="Google Shape;4823;g6d02bfda05_1_1218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24" name="Google Shape;4824;g6d02bfda05_1_1218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25" name="Google Shape;4825;g6d02bfda05_1_1218"/>
                  <p:cNvCxnSpPr>
                    <a:stCxn id="4824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26" name="Google Shape;4826;g6d02bfda05_1_1218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27" name="Google Shape;4827;g6d02bfda05_1_1218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28" name="Google Shape;4828;g6d02bfda05_1_1218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29" name="Google Shape;4829;g6d02bfda05_1_1218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4830" name="Google Shape;4830;g6d02bfda05_1_1218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31" name="Google Shape;4831;g6d02bfda05_1_1218"/>
                  <p:cNvCxnSpPr/>
                  <p:nvPr/>
                </p:nvCxnSpPr>
                <p:spPr>
                  <a:xfrm flipH="1" rot="10800000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32" name="Google Shape;4832;g6d02bfda05_1_1218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33" name="Google Shape;4833;g6d02bfda05_1_1218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34" name="Google Shape;4834;g6d02bfda05_1_1218"/>
                  <p:cNvCxnSpPr>
                    <a:stCxn id="4833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35" name="Google Shape;4835;g6d02bfda05_1_1218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36" name="Google Shape;4836;g6d02bfda05_1_1218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37" name="Google Shape;4837;g6d02bfda05_1_1218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38" name="Google Shape;4838;g6d02bfda05_1_1218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4839" name="Google Shape;4839;g6d02bfda05_1_1218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40" name="Google Shape;4840;g6d02bfda05_1_1218"/>
                  <p:cNvCxnSpPr/>
                  <p:nvPr/>
                </p:nvCxnSpPr>
                <p:spPr>
                  <a:xfrm flipH="1" rot="10800000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41" name="Google Shape;4841;g6d02bfda05_1_1218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42" name="Google Shape;4842;g6d02bfda05_1_1218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43" name="Google Shape;4843;g6d02bfda05_1_1218"/>
                  <p:cNvCxnSpPr>
                    <a:stCxn id="4842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44" name="Google Shape;4844;g6d02bfda05_1_1218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45" name="Google Shape;4845;g6d02bfda05_1_1218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46" name="Google Shape;4846;g6d02bfda05_1_1218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847" name="Google Shape;4847;g6d02bfda05_1_1218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4848" name="Google Shape;4848;g6d02bfda05_1_1218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4849" name="Google Shape;4849;g6d02bfda05_1_1218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50" name="Google Shape;4850;g6d02bfda05_1_1218"/>
                  <p:cNvCxnSpPr/>
                  <p:nvPr/>
                </p:nvCxnSpPr>
                <p:spPr>
                  <a:xfrm flipH="1" rot="10800000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51" name="Google Shape;4851;g6d02bfda05_1_1218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52" name="Google Shape;4852;g6d02bfda05_1_1218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53" name="Google Shape;4853;g6d02bfda05_1_1218"/>
                  <p:cNvCxnSpPr>
                    <a:stCxn id="4852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54" name="Google Shape;4854;g6d02bfda05_1_1218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55" name="Google Shape;4855;g6d02bfda05_1_1218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56" name="Google Shape;4856;g6d02bfda05_1_1218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57" name="Google Shape;4857;g6d02bfda05_1_1218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4858" name="Google Shape;4858;g6d02bfda05_1_1218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59" name="Google Shape;4859;g6d02bfda05_1_1218"/>
                  <p:cNvCxnSpPr/>
                  <p:nvPr/>
                </p:nvCxnSpPr>
                <p:spPr>
                  <a:xfrm flipH="1" rot="10800000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60" name="Google Shape;4860;g6d02bfda05_1_1218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61" name="Google Shape;4861;g6d02bfda05_1_1218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62" name="Google Shape;4862;g6d02bfda05_1_1218"/>
                  <p:cNvCxnSpPr>
                    <a:stCxn id="4861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63" name="Google Shape;4863;g6d02bfda05_1_1218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64" name="Google Shape;4864;g6d02bfda05_1_1218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65" name="Google Shape;4865;g6d02bfda05_1_1218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66" name="Google Shape;4866;g6d02bfda05_1_1218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4867" name="Google Shape;4867;g6d02bfda05_1_1218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68" name="Google Shape;4868;g6d02bfda05_1_1218"/>
                  <p:cNvCxnSpPr/>
                  <p:nvPr/>
                </p:nvCxnSpPr>
                <p:spPr>
                  <a:xfrm flipH="1" rot="10800000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69" name="Google Shape;4869;g6d02bfda05_1_1218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70" name="Google Shape;4870;g6d02bfda05_1_1218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71" name="Google Shape;4871;g6d02bfda05_1_1218"/>
                  <p:cNvCxnSpPr>
                    <a:stCxn id="4870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72" name="Google Shape;4872;g6d02bfda05_1_1218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73" name="Google Shape;4873;g6d02bfda05_1_1218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74" name="Google Shape;4874;g6d02bfda05_1_1218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875" name="Google Shape;4875;g6d02bfda05_1_1218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4876" name="Google Shape;4876;g6d02bfda05_1_1218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4877" name="Google Shape;4877;g6d02bfda05_1_1218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78" name="Google Shape;4878;g6d02bfda05_1_1218"/>
                  <p:cNvCxnSpPr/>
                  <p:nvPr/>
                </p:nvCxnSpPr>
                <p:spPr>
                  <a:xfrm flipH="1" rot="10800000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79" name="Google Shape;4879;g6d02bfda05_1_1218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80" name="Google Shape;4880;g6d02bfda05_1_1218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81" name="Google Shape;4881;g6d02bfda05_1_1218"/>
                  <p:cNvCxnSpPr>
                    <a:stCxn id="4880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82" name="Google Shape;4882;g6d02bfda05_1_1218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83" name="Google Shape;4883;g6d02bfda05_1_1218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84" name="Google Shape;4884;g6d02bfda05_1_1218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85" name="Google Shape;4885;g6d02bfda05_1_1218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4886" name="Google Shape;4886;g6d02bfda05_1_1218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87" name="Google Shape;4887;g6d02bfda05_1_1218"/>
                  <p:cNvCxnSpPr/>
                  <p:nvPr/>
                </p:nvCxnSpPr>
                <p:spPr>
                  <a:xfrm flipH="1" rot="10800000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88" name="Google Shape;4888;g6d02bfda05_1_1218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89" name="Google Shape;4889;g6d02bfda05_1_1218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90" name="Google Shape;4890;g6d02bfda05_1_1218"/>
                  <p:cNvCxnSpPr>
                    <a:stCxn id="4889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91" name="Google Shape;4891;g6d02bfda05_1_1218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92" name="Google Shape;4892;g6d02bfda05_1_1218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93" name="Google Shape;4893;g6d02bfda05_1_1218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94" name="Google Shape;4894;g6d02bfda05_1_1218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4895" name="Google Shape;4895;g6d02bfda05_1_1218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896" name="Google Shape;4896;g6d02bfda05_1_1218"/>
                  <p:cNvCxnSpPr/>
                  <p:nvPr/>
                </p:nvCxnSpPr>
                <p:spPr>
                  <a:xfrm flipH="1" rot="10800000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897" name="Google Shape;4897;g6d02bfda05_1_1218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98" name="Google Shape;4898;g6d02bfda05_1_1218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99" name="Google Shape;4899;g6d02bfda05_1_1218"/>
                  <p:cNvCxnSpPr>
                    <a:stCxn id="4898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00" name="Google Shape;4900;g6d02bfda05_1_1218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01" name="Google Shape;4901;g6d02bfda05_1_1218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902" name="Google Shape;4902;g6d02bfda05_1_1218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903" name="Google Shape;4903;g6d02bfda05_1_1218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4904" name="Google Shape;4904;g6d02bfda05_1_1218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4905" name="Google Shape;4905;g6d02bfda05_1_1218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06" name="Google Shape;4906;g6d02bfda05_1_1218"/>
                  <p:cNvCxnSpPr/>
                  <p:nvPr/>
                </p:nvCxnSpPr>
                <p:spPr>
                  <a:xfrm flipH="1" rot="10800000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907" name="Google Shape;4907;g6d02bfda05_1_1218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908" name="Google Shape;4908;g6d02bfda05_1_1218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909" name="Google Shape;4909;g6d02bfda05_1_1218"/>
                  <p:cNvCxnSpPr>
                    <a:stCxn id="4908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10" name="Google Shape;4910;g6d02bfda05_1_1218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11" name="Google Shape;4911;g6d02bfda05_1_1218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912" name="Google Shape;4912;g6d02bfda05_1_1218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913" name="Google Shape;4913;g6d02bfda05_1_1218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4914" name="Google Shape;4914;g6d02bfda05_1_1218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15" name="Google Shape;4915;g6d02bfda05_1_1218"/>
                  <p:cNvCxnSpPr/>
                  <p:nvPr/>
                </p:nvCxnSpPr>
                <p:spPr>
                  <a:xfrm flipH="1" rot="10800000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916" name="Google Shape;4916;g6d02bfda05_1_1218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917" name="Google Shape;4917;g6d02bfda05_1_1218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918" name="Google Shape;4918;g6d02bfda05_1_1218"/>
                  <p:cNvCxnSpPr>
                    <a:stCxn id="4917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19" name="Google Shape;4919;g6d02bfda05_1_1218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20" name="Google Shape;4920;g6d02bfda05_1_1218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921" name="Google Shape;4921;g6d02bfda05_1_1218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922" name="Google Shape;4922;g6d02bfda05_1_1218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4923" name="Google Shape;4923;g6d02bfda05_1_1218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24" name="Google Shape;4924;g6d02bfda05_1_1218"/>
                  <p:cNvCxnSpPr/>
                  <p:nvPr/>
                </p:nvCxnSpPr>
                <p:spPr>
                  <a:xfrm flipH="1" rot="10800000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925" name="Google Shape;4925;g6d02bfda05_1_1218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926" name="Google Shape;4926;g6d02bfda05_1_1218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927" name="Google Shape;4927;g6d02bfda05_1_1218"/>
                  <p:cNvCxnSpPr>
                    <a:stCxn id="4926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28" name="Google Shape;4928;g6d02bfda05_1_1218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4929" name="Google Shape;4929;g6d02bfda05_1_1218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4930" name="Google Shape;4930;g6d02bfda05_1_1218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4931" name="Google Shape;4931;g6d02bfda05_1_1218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4932" name="Google Shape;4932;g6d02bfda05_1_1218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33" name="Google Shape;4933;g6d02bfda05_1_1218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934" name="Google Shape;4934;g6d02bfda05_1_1218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4935" name="Google Shape;4935;g6d02bfda05_1_1218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36" name="Google Shape;4936;g6d02bfda05_1_1218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937" name="Google Shape;4937;g6d02bfda05_1_1218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4938" name="Google Shape;4938;g6d02bfda05_1_1218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39" name="Google Shape;4939;g6d02bfda05_1_1218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940" name="Google Shape;4940;g6d02bfda05_1_1218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4941" name="Google Shape;4941;g6d02bfda05_1_1218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2" name="Google Shape;4942;g6d02bfda05_1_1218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943" name="Google Shape;4943;g6d02bfda05_1_1218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4" name="Google Shape;4944;g6d02bfda05_1_1218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5" name="Google Shape;4945;g6d02bfda05_1_1218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6" name="Google Shape;4946;g6d02bfda05_1_1218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7" name="Google Shape;4947;g6d02bfda05_1_1218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8" name="Google Shape;4948;g6d02bfda05_1_1218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9" name="Google Shape;4949;g6d02bfda05_1_1218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0" name="Google Shape;4950;g6d02bfda05_1_1218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51" name="Google Shape;4951;g6d02bfda05_1_1218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4952" name="Google Shape;4952;g6d02bfda05_1_1218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4953" name="Google Shape;4953;g6d02bfda05_1_1218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954" name="Google Shape;4954;g6d02bfda05_1_1218"/>
              <p:cNvCxnSpPr>
                <a:stCxn id="4759" idx="3"/>
                <a:endCxn id="4953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5" name="Google Shape;4955;g6d02bfda05_1_1218"/>
              <p:cNvCxnSpPr>
                <a:stCxn id="4953" idx="1"/>
                <a:endCxn id="4953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6" name="Google Shape;4956;g6d02bfda05_1_1218"/>
              <p:cNvCxnSpPr>
                <a:stCxn id="4953" idx="7"/>
                <a:endCxn id="4953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957" name="Google Shape;4957;g6d02bfda05_1_1218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4958" name="Google Shape;4958;g6d02bfda05_1_1218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959" name="Google Shape;4959;g6d02bfda05_1_1218"/>
              <p:cNvCxnSpPr>
                <a:endCxn id="4958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0" name="Google Shape;4960;g6d02bfda05_1_1218"/>
              <p:cNvCxnSpPr>
                <a:stCxn id="4958" idx="1"/>
                <a:endCxn id="4958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1" name="Google Shape;4961;g6d02bfda05_1_1218"/>
              <p:cNvCxnSpPr>
                <a:stCxn id="4958" idx="7"/>
                <a:endCxn id="4958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4962" name="Google Shape;4962;g6d02bfda05_1_1218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4963" name="Google Shape;4963;g6d02bfda05_1_1218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964" name="Google Shape;4964;g6d02bfda05_1_1218"/>
              <p:cNvCxnSpPr>
                <a:endCxn id="4963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5" name="Google Shape;4965;g6d02bfda05_1_1218"/>
              <p:cNvCxnSpPr>
                <a:stCxn id="4963" idx="1"/>
                <a:endCxn id="4963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6" name="Google Shape;4966;g6d02bfda05_1_1218"/>
              <p:cNvCxnSpPr>
                <a:stCxn id="4963" idx="7"/>
                <a:endCxn id="4963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967" name="Google Shape;4967;g6d02bfda05_1_1218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8" name="Google Shape;4968;g6d02bfda05_1_1218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9" name="Google Shape;4969;g6d02bfda05_1_1218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0" name="Google Shape;4970;g6d02bfda05_1_1218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1" name="Google Shape;4971;g6d02bfda05_1_1218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972" name="Google Shape;4972;g6d02bfda05_1_1218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973" name="Google Shape;4973;g6d02bfda05_1_1218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974" name="Google Shape;4974;g6d02bfda05_1_1218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4975" name="Google Shape;4975;g6d02bfda05_1_1218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4976" name="Google Shape;4976;g6d02bfda05_1_1218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7" name="Google Shape;4977;g6d02bfda05_1_1218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8" name="Google Shape;4978;g6d02bfda05_1_1218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79" name="Google Shape;4979;g6d02bfda05_1_1218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4980" name="Google Shape;4980;g6d02bfda05_1_1218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4981" name="Google Shape;4981;g6d02bfda05_1_1218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2" name="Google Shape;4982;g6d02bfda05_1_1218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3" name="Google Shape;4983;g6d02bfda05_1_1218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4" name="Google Shape;4984;g6d02bfda05_1_1218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85" name="Google Shape;4985;g6d02bfda05_1_1218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4986" name="Google Shape;4986;g6d02bfda05_1_1218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7" name="Google Shape;4987;g6d02bfda05_1_1218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8" name="Google Shape;4988;g6d02bfda05_1_1218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9" name="Google Shape;4989;g6d02bfda05_1_1218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90" name="Google Shape;4990;g6d02bfda05_1_1218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4991" name="Google Shape;4991;g6d02bfda05_1_1218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92" name="Google Shape;4992;g6d02bfda05_1_1218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93" name="Google Shape;4993;g6d02bfda05_1_1218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94" name="Google Shape;4994;g6d02bfda05_1_1218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995" name="Google Shape;4995;g6d02bfda05_1_1218"/>
          <p:cNvSpPr/>
          <p:nvPr/>
        </p:nvSpPr>
        <p:spPr>
          <a:xfrm>
            <a:off x="1345565" y="1381760"/>
            <a:ext cx="2698800" cy="2249700"/>
          </a:xfrm>
          <a:prstGeom prst="wedgeRectCallout">
            <a:avLst>
              <a:gd fmla="val 105487" name="adj1"/>
              <a:gd fmla="val -73795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Mit den Ausgangsmultiplexern kann ein Byte mit einer bestimmten Adresse ausgewählt werden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6" name="Google Shape;4996;g6d02bfda05_1_1218"/>
          <p:cNvSpPr/>
          <p:nvPr/>
        </p:nvSpPr>
        <p:spPr>
          <a:xfrm>
            <a:off x="3448050" y="3275325"/>
            <a:ext cx="3097500" cy="1673100"/>
          </a:xfrm>
          <a:prstGeom prst="wedgeRoundRectCallout">
            <a:avLst>
              <a:gd fmla="val 100678" name="adj1"/>
              <a:gd fmla="val 461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Anschlüsse D0 .. D2 bezeichnen Datenanschlüsse des ROMs. An ihnen kann die gespeicherte Information eines ausgewählten Bytes abgerufen werden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97" name="Google Shape;4997;g6d02bfda05_1_12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86108" y="320017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01" name="Shape 5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2" name="Google Shape;5002;p21"/>
          <p:cNvSpPr txBox="1"/>
          <p:nvPr/>
        </p:nvSpPr>
        <p:spPr>
          <a:xfrm>
            <a:off x="7576820" y="62674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3" name="Google Shape;5003;p21"/>
          <p:cNvSpPr txBox="1"/>
          <p:nvPr/>
        </p:nvSpPr>
        <p:spPr>
          <a:xfrm flipH="1">
            <a:off x="7576820" y="196215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4" name="Google Shape;5004;p21"/>
          <p:cNvSpPr txBox="1"/>
          <p:nvPr/>
        </p:nvSpPr>
        <p:spPr>
          <a:xfrm>
            <a:off x="7576820" y="338709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005" name="Google Shape;5005;p21"/>
          <p:cNvCxnSpPr/>
          <p:nvPr/>
        </p:nvCxnSpPr>
        <p:spPr>
          <a:xfrm>
            <a:off x="6492240" y="1406525"/>
            <a:ext cx="635" cy="350012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06" name="Google Shape;5006;p21"/>
          <p:cNvCxnSpPr>
            <a:stCxn id="5007" idx="2"/>
          </p:cNvCxnSpPr>
          <p:nvPr/>
        </p:nvCxnSpPr>
        <p:spPr>
          <a:xfrm>
            <a:off x="6182678" y="1407160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008" name="Google Shape;5008;p21"/>
          <p:cNvSpPr txBox="1"/>
          <p:nvPr/>
        </p:nvSpPr>
        <p:spPr>
          <a:xfrm>
            <a:off x="649224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9" name="Google Shape;5009;p21"/>
          <p:cNvSpPr txBox="1"/>
          <p:nvPr/>
        </p:nvSpPr>
        <p:spPr>
          <a:xfrm>
            <a:off x="540766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10" name="Google Shape;5010;p21"/>
          <p:cNvGrpSpPr/>
          <p:nvPr/>
        </p:nvGrpSpPr>
        <p:grpSpPr>
          <a:xfrm>
            <a:off x="5562600" y="286385"/>
            <a:ext cx="1240155" cy="1120775"/>
            <a:chOff x="5562600" y="286385"/>
            <a:chExt cx="1240155" cy="1120775"/>
          </a:xfrm>
        </p:grpSpPr>
        <p:sp>
          <p:nvSpPr>
            <p:cNvPr id="5007" name="Google Shape;5007;p21"/>
            <p:cNvSpPr/>
            <p:nvPr/>
          </p:nvSpPr>
          <p:spPr>
            <a:xfrm>
              <a:off x="5562600" y="286385"/>
              <a:ext cx="1240155" cy="1120775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11" name="Google Shape;5011;p21"/>
            <p:cNvCxnSpPr>
              <a:endCxn id="5012" idx="3"/>
            </p:cNvCxnSpPr>
            <p:nvPr/>
          </p:nvCxnSpPr>
          <p:spPr>
            <a:xfrm rot="10800000">
              <a:off x="5764530" y="70675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013" name="Google Shape;5013;p21"/>
            <p:cNvSpPr/>
            <p:nvPr/>
          </p:nvSpPr>
          <p:spPr>
            <a:xfrm>
              <a:off x="5562600" y="28638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12" name="Google Shape;5012;p21"/>
            <p:cNvSpPr/>
            <p:nvPr/>
          </p:nvSpPr>
          <p:spPr>
            <a:xfrm>
              <a:off x="5562600" y="56642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14" name="Google Shape;5014;p21"/>
            <p:cNvSpPr/>
            <p:nvPr/>
          </p:nvSpPr>
          <p:spPr>
            <a:xfrm>
              <a:off x="5562600" y="84645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15" name="Google Shape;5015;p21"/>
            <p:cNvSpPr/>
            <p:nvPr/>
          </p:nvSpPr>
          <p:spPr>
            <a:xfrm>
              <a:off x="5562600" y="112649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16" name="Google Shape;5016;p21"/>
            <p:cNvCxnSpPr>
              <a:endCxn id="5013" idx="3"/>
            </p:cNvCxnSpPr>
            <p:nvPr/>
          </p:nvCxnSpPr>
          <p:spPr>
            <a:xfrm rot="10800000">
              <a:off x="5764530" y="42672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17" name="Google Shape;5017;p21"/>
            <p:cNvCxnSpPr>
              <a:endCxn id="5014" idx="3"/>
            </p:cNvCxnSpPr>
            <p:nvPr/>
          </p:nvCxnSpPr>
          <p:spPr>
            <a:xfrm flipH="1">
              <a:off x="5764530" y="84759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18" name="Google Shape;5018;p21"/>
            <p:cNvCxnSpPr/>
            <p:nvPr/>
          </p:nvCxnSpPr>
          <p:spPr>
            <a:xfrm flipH="1">
              <a:off x="5763260" y="847725"/>
              <a:ext cx="738505" cy="41783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19" name="Google Shape;5019;p21"/>
            <p:cNvCxnSpPr>
              <a:stCxn id="5013" idx="3"/>
              <a:endCxn id="5013" idx="1"/>
            </p:cNvCxnSpPr>
            <p:nvPr/>
          </p:nvCxnSpPr>
          <p:spPr>
            <a:xfrm rot="10800000">
              <a:off x="5562630" y="4267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20" name="Google Shape;5020;p21"/>
            <p:cNvCxnSpPr>
              <a:stCxn id="5012" idx="3"/>
              <a:endCxn id="5012" idx="1"/>
            </p:cNvCxnSpPr>
            <p:nvPr/>
          </p:nvCxnSpPr>
          <p:spPr>
            <a:xfrm rot="10800000">
              <a:off x="5562630" y="7067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21" name="Google Shape;5021;p21"/>
            <p:cNvCxnSpPr>
              <a:stCxn id="5014" idx="3"/>
              <a:endCxn id="5014" idx="1"/>
            </p:cNvCxnSpPr>
            <p:nvPr/>
          </p:nvCxnSpPr>
          <p:spPr>
            <a:xfrm rot="10800000">
              <a:off x="5562630" y="9867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22" name="Google Shape;5022;p21"/>
            <p:cNvCxnSpPr>
              <a:stCxn id="5015" idx="3"/>
              <a:endCxn id="5015" idx="1"/>
            </p:cNvCxnSpPr>
            <p:nvPr/>
          </p:nvCxnSpPr>
          <p:spPr>
            <a:xfrm rot="10800000">
              <a:off x="5562630" y="126682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23" name="Google Shape;5023;p21"/>
            <p:cNvCxnSpPr>
              <a:stCxn id="5007" idx="3"/>
              <a:endCxn id="5024" idx="2"/>
            </p:cNvCxnSpPr>
            <p:nvPr/>
          </p:nvCxnSpPr>
          <p:spPr>
            <a:xfrm flipH="1">
              <a:off x="6448455" y="846773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024" name="Google Shape;5024;p21"/>
            <p:cNvSpPr/>
            <p:nvPr/>
          </p:nvSpPr>
          <p:spPr>
            <a:xfrm>
              <a:off x="6448425" y="803910"/>
              <a:ext cx="94615" cy="9779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025" name="Google Shape;5025;p21"/>
          <p:cNvGrpSpPr/>
          <p:nvPr/>
        </p:nvGrpSpPr>
        <p:grpSpPr>
          <a:xfrm>
            <a:off x="5562600" y="1663065"/>
            <a:ext cx="1240155" cy="1120775"/>
            <a:chOff x="5562600" y="1663065"/>
            <a:chExt cx="1240155" cy="1120775"/>
          </a:xfrm>
        </p:grpSpPr>
        <p:sp>
          <p:nvSpPr>
            <p:cNvPr id="5026" name="Google Shape;5026;p21"/>
            <p:cNvSpPr/>
            <p:nvPr/>
          </p:nvSpPr>
          <p:spPr>
            <a:xfrm>
              <a:off x="5562600" y="1663065"/>
              <a:ext cx="1240155" cy="1120775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27" name="Google Shape;5027;p21"/>
            <p:cNvCxnSpPr>
              <a:endCxn id="5028" idx="3"/>
            </p:cNvCxnSpPr>
            <p:nvPr/>
          </p:nvCxnSpPr>
          <p:spPr>
            <a:xfrm rot="10800000">
              <a:off x="5764530" y="208280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029" name="Google Shape;5029;p21"/>
            <p:cNvSpPr/>
            <p:nvPr/>
          </p:nvSpPr>
          <p:spPr>
            <a:xfrm>
              <a:off x="5562600" y="166306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28" name="Google Shape;5028;p21"/>
            <p:cNvSpPr/>
            <p:nvPr/>
          </p:nvSpPr>
          <p:spPr>
            <a:xfrm>
              <a:off x="5562600" y="194246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30" name="Google Shape;5030;p21"/>
            <p:cNvSpPr/>
            <p:nvPr/>
          </p:nvSpPr>
          <p:spPr>
            <a:xfrm>
              <a:off x="5562600" y="222250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31" name="Google Shape;5031;p21"/>
            <p:cNvSpPr/>
            <p:nvPr/>
          </p:nvSpPr>
          <p:spPr>
            <a:xfrm>
              <a:off x="5562600" y="250253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32" name="Google Shape;5032;p21"/>
            <p:cNvCxnSpPr>
              <a:endCxn id="5029" idx="3"/>
            </p:cNvCxnSpPr>
            <p:nvPr/>
          </p:nvCxnSpPr>
          <p:spPr>
            <a:xfrm rot="10800000">
              <a:off x="5764530" y="180340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33" name="Google Shape;5033;p21"/>
            <p:cNvCxnSpPr>
              <a:endCxn id="5030" idx="3"/>
            </p:cNvCxnSpPr>
            <p:nvPr/>
          </p:nvCxnSpPr>
          <p:spPr>
            <a:xfrm flipH="1">
              <a:off x="5764530" y="222363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34" name="Google Shape;5034;p21"/>
            <p:cNvCxnSpPr/>
            <p:nvPr/>
          </p:nvCxnSpPr>
          <p:spPr>
            <a:xfrm flipH="1">
              <a:off x="5763260" y="2223770"/>
              <a:ext cx="738505" cy="41783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35" name="Google Shape;5035;p21"/>
            <p:cNvCxnSpPr>
              <a:stCxn id="5029" idx="3"/>
              <a:endCxn id="5029" idx="1"/>
            </p:cNvCxnSpPr>
            <p:nvPr/>
          </p:nvCxnSpPr>
          <p:spPr>
            <a:xfrm rot="10800000">
              <a:off x="5562630" y="18034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36" name="Google Shape;5036;p21"/>
            <p:cNvCxnSpPr>
              <a:stCxn id="5028" idx="3"/>
              <a:endCxn id="5028" idx="1"/>
            </p:cNvCxnSpPr>
            <p:nvPr/>
          </p:nvCxnSpPr>
          <p:spPr>
            <a:xfrm rot="10800000">
              <a:off x="5562630" y="20828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37" name="Google Shape;5037;p21"/>
            <p:cNvCxnSpPr>
              <a:stCxn id="5030" idx="3"/>
              <a:endCxn id="5030" idx="1"/>
            </p:cNvCxnSpPr>
            <p:nvPr/>
          </p:nvCxnSpPr>
          <p:spPr>
            <a:xfrm rot="10800000">
              <a:off x="5562630" y="23628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38" name="Google Shape;5038;p21"/>
            <p:cNvCxnSpPr>
              <a:stCxn id="5031" idx="3"/>
              <a:endCxn id="5031" idx="1"/>
            </p:cNvCxnSpPr>
            <p:nvPr/>
          </p:nvCxnSpPr>
          <p:spPr>
            <a:xfrm rot="10800000">
              <a:off x="5562630" y="264287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39" name="Google Shape;5039;p21"/>
            <p:cNvCxnSpPr>
              <a:stCxn id="5026" idx="3"/>
              <a:endCxn id="5040" idx="2"/>
            </p:cNvCxnSpPr>
            <p:nvPr/>
          </p:nvCxnSpPr>
          <p:spPr>
            <a:xfrm flipH="1">
              <a:off x="6448455" y="2223453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040" name="Google Shape;5040;p21"/>
            <p:cNvSpPr/>
            <p:nvPr/>
          </p:nvSpPr>
          <p:spPr>
            <a:xfrm>
              <a:off x="6448425" y="2179955"/>
              <a:ext cx="94615" cy="9779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041" name="Google Shape;5041;p21"/>
          <p:cNvGrpSpPr/>
          <p:nvPr/>
        </p:nvGrpSpPr>
        <p:grpSpPr>
          <a:xfrm>
            <a:off x="5562600" y="3039110"/>
            <a:ext cx="1240155" cy="1120775"/>
            <a:chOff x="5562600" y="3039110"/>
            <a:chExt cx="1240155" cy="1120775"/>
          </a:xfrm>
        </p:grpSpPr>
        <p:sp>
          <p:nvSpPr>
            <p:cNvPr id="5042" name="Google Shape;5042;p21"/>
            <p:cNvSpPr/>
            <p:nvPr/>
          </p:nvSpPr>
          <p:spPr>
            <a:xfrm>
              <a:off x="5562600" y="3039110"/>
              <a:ext cx="1240155" cy="1120775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43" name="Google Shape;5043;p21"/>
            <p:cNvCxnSpPr>
              <a:endCxn id="5044" idx="3"/>
            </p:cNvCxnSpPr>
            <p:nvPr/>
          </p:nvCxnSpPr>
          <p:spPr>
            <a:xfrm rot="10800000">
              <a:off x="5764530" y="345884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045" name="Google Shape;5045;p21"/>
            <p:cNvSpPr/>
            <p:nvPr/>
          </p:nvSpPr>
          <p:spPr>
            <a:xfrm>
              <a:off x="5562600" y="303911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44" name="Google Shape;5044;p21"/>
            <p:cNvSpPr/>
            <p:nvPr/>
          </p:nvSpPr>
          <p:spPr>
            <a:xfrm>
              <a:off x="5562600" y="331851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46" name="Google Shape;5046;p21"/>
            <p:cNvSpPr/>
            <p:nvPr/>
          </p:nvSpPr>
          <p:spPr>
            <a:xfrm>
              <a:off x="5562600" y="359854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47" name="Google Shape;5047;p21"/>
            <p:cNvSpPr/>
            <p:nvPr/>
          </p:nvSpPr>
          <p:spPr>
            <a:xfrm>
              <a:off x="5562600" y="387858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48" name="Google Shape;5048;p21"/>
            <p:cNvCxnSpPr>
              <a:endCxn id="5045" idx="3"/>
            </p:cNvCxnSpPr>
            <p:nvPr/>
          </p:nvCxnSpPr>
          <p:spPr>
            <a:xfrm rot="10800000">
              <a:off x="5764530" y="317944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49" name="Google Shape;5049;p21"/>
            <p:cNvCxnSpPr>
              <a:endCxn id="5046" idx="3"/>
            </p:cNvCxnSpPr>
            <p:nvPr/>
          </p:nvCxnSpPr>
          <p:spPr>
            <a:xfrm flipH="1">
              <a:off x="5764530" y="359968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50" name="Google Shape;5050;p21"/>
            <p:cNvCxnSpPr/>
            <p:nvPr/>
          </p:nvCxnSpPr>
          <p:spPr>
            <a:xfrm flipH="1">
              <a:off x="5763260" y="3599815"/>
              <a:ext cx="738505" cy="41783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51" name="Google Shape;5051;p21"/>
            <p:cNvCxnSpPr>
              <a:stCxn id="5045" idx="3"/>
              <a:endCxn id="5045" idx="1"/>
            </p:cNvCxnSpPr>
            <p:nvPr/>
          </p:nvCxnSpPr>
          <p:spPr>
            <a:xfrm rot="10800000">
              <a:off x="5562630" y="31794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52" name="Google Shape;5052;p21"/>
            <p:cNvCxnSpPr>
              <a:stCxn id="5044" idx="3"/>
              <a:endCxn id="5044" idx="1"/>
            </p:cNvCxnSpPr>
            <p:nvPr/>
          </p:nvCxnSpPr>
          <p:spPr>
            <a:xfrm rot="10800000">
              <a:off x="5562630" y="34588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53" name="Google Shape;5053;p21"/>
            <p:cNvCxnSpPr>
              <a:stCxn id="5046" idx="3"/>
              <a:endCxn id="5046" idx="1"/>
            </p:cNvCxnSpPr>
            <p:nvPr/>
          </p:nvCxnSpPr>
          <p:spPr>
            <a:xfrm rot="10800000">
              <a:off x="5562630" y="37388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54" name="Google Shape;5054;p21"/>
            <p:cNvCxnSpPr>
              <a:stCxn id="5047" idx="3"/>
              <a:endCxn id="5047" idx="1"/>
            </p:cNvCxnSpPr>
            <p:nvPr/>
          </p:nvCxnSpPr>
          <p:spPr>
            <a:xfrm rot="10800000">
              <a:off x="5562630" y="401891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55" name="Google Shape;5055;p21"/>
            <p:cNvCxnSpPr>
              <a:stCxn id="5042" idx="3"/>
              <a:endCxn id="5056" idx="2"/>
            </p:cNvCxnSpPr>
            <p:nvPr/>
          </p:nvCxnSpPr>
          <p:spPr>
            <a:xfrm flipH="1">
              <a:off x="6448455" y="3599497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056" name="Google Shape;5056;p21"/>
            <p:cNvSpPr/>
            <p:nvPr/>
          </p:nvSpPr>
          <p:spPr>
            <a:xfrm>
              <a:off x="6448425" y="3556000"/>
              <a:ext cx="94615" cy="9779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057" name="Google Shape;5057;p21"/>
          <p:cNvGrpSpPr/>
          <p:nvPr/>
        </p:nvGrpSpPr>
        <p:grpSpPr>
          <a:xfrm>
            <a:off x="4348500" y="426720"/>
            <a:ext cx="1214735" cy="3732530"/>
            <a:chOff x="4348500" y="426720"/>
            <a:chExt cx="1214735" cy="3732530"/>
          </a:xfrm>
        </p:grpSpPr>
        <p:cxnSp>
          <p:nvCxnSpPr>
            <p:cNvPr id="5058" name="Google Shape;5058;p21"/>
            <p:cNvCxnSpPr/>
            <p:nvPr/>
          </p:nvCxnSpPr>
          <p:spPr>
            <a:xfrm>
              <a:off x="4356100" y="4152900"/>
              <a:ext cx="710565" cy="635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59" name="Google Shape;5059;p21"/>
            <p:cNvCxnSpPr>
              <a:endCxn id="5013" idx="1"/>
            </p:cNvCxnSpPr>
            <p:nvPr/>
          </p:nvCxnSpPr>
          <p:spPr>
            <a:xfrm flipH="1" rot="10800000">
              <a:off x="4348500" y="426720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60" name="Google Shape;5060;p21"/>
            <p:cNvCxnSpPr/>
            <p:nvPr/>
          </p:nvCxnSpPr>
          <p:spPr>
            <a:xfrm rot="-5400000">
              <a:off x="4518025" y="973455"/>
              <a:ext cx="1311910" cy="777875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61" name="Google Shape;5061;p21"/>
            <p:cNvCxnSpPr/>
            <p:nvPr/>
          </p:nvCxnSpPr>
          <p:spPr>
            <a:xfrm flipH="1">
              <a:off x="4911090" y="986790"/>
              <a:ext cx="652145" cy="2149475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62" name="Google Shape;5062;p21"/>
            <p:cNvCxnSpPr/>
            <p:nvPr/>
          </p:nvCxnSpPr>
          <p:spPr>
            <a:xfrm flipH="1">
              <a:off x="5057140" y="1266825"/>
              <a:ext cx="506095" cy="2887345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63" name="Google Shape;5063;p21"/>
            <p:cNvCxnSpPr/>
            <p:nvPr/>
          </p:nvCxnSpPr>
          <p:spPr>
            <a:xfrm>
              <a:off x="4355465" y="2018665"/>
              <a:ext cx="431800" cy="444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64" name="Google Shape;5064;p21"/>
            <p:cNvCxnSpPr/>
            <p:nvPr/>
          </p:nvCxnSpPr>
          <p:spPr>
            <a:xfrm>
              <a:off x="4356100" y="3122295"/>
              <a:ext cx="551815" cy="381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5065" name="Google Shape;5065;p21"/>
          <p:cNvGrpSpPr/>
          <p:nvPr/>
        </p:nvGrpSpPr>
        <p:grpSpPr>
          <a:xfrm>
            <a:off x="2576830" y="285735"/>
            <a:ext cx="1805305" cy="3874150"/>
            <a:chOff x="2576830" y="285735"/>
            <a:chExt cx="1805305" cy="3874150"/>
          </a:xfrm>
        </p:grpSpPr>
        <p:grpSp>
          <p:nvGrpSpPr>
            <p:cNvPr id="5066" name="Google Shape;5066;p21"/>
            <p:cNvGrpSpPr/>
            <p:nvPr/>
          </p:nvGrpSpPr>
          <p:grpSpPr>
            <a:xfrm>
              <a:off x="3175000" y="285735"/>
              <a:ext cx="1207135" cy="3874150"/>
              <a:chOff x="3175000" y="285735"/>
              <a:chExt cx="1207135" cy="3874150"/>
            </a:xfrm>
          </p:grpSpPr>
          <p:grpSp>
            <p:nvGrpSpPr>
              <p:cNvPr id="5067" name="Google Shape;5067;p21"/>
              <p:cNvGrpSpPr/>
              <p:nvPr/>
            </p:nvGrpSpPr>
            <p:grpSpPr>
              <a:xfrm>
                <a:off x="3175000" y="285735"/>
                <a:ext cx="1207135" cy="653430"/>
                <a:chOff x="3175000" y="285735"/>
                <a:chExt cx="1207135" cy="653430"/>
              </a:xfrm>
            </p:grpSpPr>
            <p:grpSp>
              <p:nvGrpSpPr>
                <p:cNvPr id="5068" name="Google Shape;5068;p21"/>
                <p:cNvGrpSpPr/>
                <p:nvPr/>
              </p:nvGrpSpPr>
              <p:grpSpPr>
                <a:xfrm>
                  <a:off x="3175000" y="285735"/>
                  <a:ext cx="300990" cy="653430"/>
                  <a:chOff x="3175000" y="285735"/>
                  <a:chExt cx="300990" cy="653430"/>
                </a:xfrm>
              </p:grpSpPr>
              <p:cxnSp>
                <p:nvCxnSpPr>
                  <p:cNvPr id="5069" name="Google Shape;5069;p21"/>
                  <p:cNvCxnSpPr/>
                  <p:nvPr/>
                </p:nvCxnSpPr>
                <p:spPr>
                  <a:xfrm>
                    <a:off x="3220720" y="41656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70" name="Google Shape;5070;p21"/>
                  <p:cNvCxnSpPr/>
                  <p:nvPr/>
                </p:nvCxnSpPr>
                <p:spPr>
                  <a:xfrm flipH="1" rot="10800000">
                    <a:off x="3222625" y="52895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071" name="Google Shape;5071;p21"/>
                  <p:cNvSpPr/>
                  <p:nvPr/>
                </p:nvSpPr>
                <p:spPr>
                  <a:xfrm>
                    <a:off x="318960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072" name="Google Shape;5072;p21"/>
                  <p:cNvSpPr/>
                  <p:nvPr/>
                </p:nvSpPr>
                <p:spPr>
                  <a:xfrm rot="10800000">
                    <a:off x="3175000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073" name="Google Shape;5073;p21"/>
                  <p:cNvCxnSpPr>
                    <a:stCxn id="5072" idx="4"/>
                  </p:cNvCxnSpPr>
                  <p:nvPr/>
                </p:nvCxnSpPr>
                <p:spPr>
                  <a:xfrm rot="10800000">
                    <a:off x="3212058" y="2857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74" name="Google Shape;5074;p21"/>
                  <p:cNvCxnSpPr/>
                  <p:nvPr/>
                </p:nvCxnSpPr>
                <p:spPr>
                  <a:xfrm rot="10800000">
                    <a:off x="3224530" y="70548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75" name="Google Shape;5075;p21"/>
                  <p:cNvCxnSpPr/>
                  <p:nvPr/>
                </p:nvCxnSpPr>
                <p:spPr>
                  <a:xfrm rot="10800000">
                    <a:off x="3445510" y="52895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076" name="Google Shape;5076;p21"/>
                  <p:cNvSpPr/>
                  <p:nvPr/>
                </p:nvSpPr>
                <p:spPr>
                  <a:xfrm>
                    <a:off x="342011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077" name="Google Shape;5077;p21"/>
                <p:cNvGrpSpPr/>
                <p:nvPr/>
              </p:nvGrpSpPr>
              <p:grpSpPr>
                <a:xfrm>
                  <a:off x="3612515" y="285735"/>
                  <a:ext cx="301625" cy="653430"/>
                  <a:chOff x="3612515" y="285735"/>
                  <a:chExt cx="301625" cy="653430"/>
                </a:xfrm>
              </p:grpSpPr>
              <p:cxnSp>
                <p:nvCxnSpPr>
                  <p:cNvPr id="5078" name="Google Shape;5078;p21"/>
                  <p:cNvCxnSpPr/>
                  <p:nvPr/>
                </p:nvCxnSpPr>
                <p:spPr>
                  <a:xfrm>
                    <a:off x="3658870" y="41656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79" name="Google Shape;5079;p21"/>
                  <p:cNvCxnSpPr/>
                  <p:nvPr/>
                </p:nvCxnSpPr>
                <p:spPr>
                  <a:xfrm flipH="1" rot="10800000">
                    <a:off x="3660140" y="52895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080" name="Google Shape;5080;p21"/>
                  <p:cNvSpPr/>
                  <p:nvPr/>
                </p:nvSpPr>
                <p:spPr>
                  <a:xfrm>
                    <a:off x="3627120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081" name="Google Shape;5081;p21"/>
                  <p:cNvSpPr/>
                  <p:nvPr/>
                </p:nvSpPr>
                <p:spPr>
                  <a:xfrm rot="10800000">
                    <a:off x="361251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082" name="Google Shape;5082;p21"/>
                  <p:cNvCxnSpPr>
                    <a:stCxn id="5081" idx="4"/>
                  </p:cNvCxnSpPr>
                  <p:nvPr/>
                </p:nvCxnSpPr>
                <p:spPr>
                  <a:xfrm rot="10800000">
                    <a:off x="3649573" y="2857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83" name="Google Shape;5083;p21"/>
                  <p:cNvCxnSpPr/>
                  <p:nvPr/>
                </p:nvCxnSpPr>
                <p:spPr>
                  <a:xfrm rot="10800000">
                    <a:off x="3662680" y="70548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84" name="Google Shape;5084;p21"/>
                  <p:cNvCxnSpPr/>
                  <p:nvPr/>
                </p:nvCxnSpPr>
                <p:spPr>
                  <a:xfrm rot="10800000">
                    <a:off x="3883025" y="52895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085" name="Google Shape;5085;p21"/>
                  <p:cNvSpPr/>
                  <p:nvPr/>
                </p:nvSpPr>
                <p:spPr>
                  <a:xfrm>
                    <a:off x="385826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086" name="Google Shape;5086;p21"/>
                <p:cNvGrpSpPr/>
                <p:nvPr/>
              </p:nvGrpSpPr>
              <p:grpSpPr>
                <a:xfrm>
                  <a:off x="4081145" y="285735"/>
                  <a:ext cx="300990" cy="653430"/>
                  <a:chOff x="4081145" y="285735"/>
                  <a:chExt cx="300990" cy="653430"/>
                </a:xfrm>
              </p:grpSpPr>
              <p:cxnSp>
                <p:nvCxnSpPr>
                  <p:cNvPr id="5087" name="Google Shape;5087;p21"/>
                  <p:cNvCxnSpPr/>
                  <p:nvPr/>
                </p:nvCxnSpPr>
                <p:spPr>
                  <a:xfrm>
                    <a:off x="4126865" y="41656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88" name="Google Shape;5088;p21"/>
                  <p:cNvCxnSpPr/>
                  <p:nvPr/>
                </p:nvCxnSpPr>
                <p:spPr>
                  <a:xfrm flipH="1" rot="10800000">
                    <a:off x="4128770" y="52895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089" name="Google Shape;5089;p21"/>
                  <p:cNvSpPr/>
                  <p:nvPr/>
                </p:nvSpPr>
                <p:spPr>
                  <a:xfrm>
                    <a:off x="409511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090" name="Google Shape;5090;p21"/>
                  <p:cNvSpPr/>
                  <p:nvPr/>
                </p:nvSpPr>
                <p:spPr>
                  <a:xfrm rot="10800000">
                    <a:off x="408114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091" name="Google Shape;5091;p21"/>
                  <p:cNvCxnSpPr>
                    <a:stCxn id="5090" idx="4"/>
                  </p:cNvCxnSpPr>
                  <p:nvPr/>
                </p:nvCxnSpPr>
                <p:spPr>
                  <a:xfrm rot="10800000">
                    <a:off x="4118203" y="2857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92" name="Google Shape;5092;p21"/>
                  <p:cNvCxnSpPr/>
                  <p:nvPr/>
                </p:nvCxnSpPr>
                <p:spPr>
                  <a:xfrm rot="10800000">
                    <a:off x="4130675" y="70548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93" name="Google Shape;5093;p21"/>
                  <p:cNvCxnSpPr/>
                  <p:nvPr/>
                </p:nvCxnSpPr>
                <p:spPr>
                  <a:xfrm rot="10800000">
                    <a:off x="4351655" y="52895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094" name="Google Shape;5094;p21"/>
                  <p:cNvSpPr/>
                  <p:nvPr/>
                </p:nvSpPr>
                <p:spPr>
                  <a:xfrm>
                    <a:off x="4326255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095" name="Google Shape;5095;p21"/>
              <p:cNvGrpSpPr/>
              <p:nvPr/>
            </p:nvGrpSpPr>
            <p:grpSpPr>
              <a:xfrm>
                <a:off x="3175000" y="1377300"/>
                <a:ext cx="1207135" cy="653430"/>
                <a:chOff x="3175000" y="1377300"/>
                <a:chExt cx="1207135" cy="653430"/>
              </a:xfrm>
            </p:grpSpPr>
            <p:grpSp>
              <p:nvGrpSpPr>
                <p:cNvPr id="5096" name="Google Shape;5096;p21"/>
                <p:cNvGrpSpPr/>
                <p:nvPr/>
              </p:nvGrpSpPr>
              <p:grpSpPr>
                <a:xfrm>
                  <a:off x="3175000" y="1377300"/>
                  <a:ext cx="300990" cy="653430"/>
                  <a:chOff x="3175000" y="1377300"/>
                  <a:chExt cx="300990" cy="653430"/>
                </a:xfrm>
              </p:grpSpPr>
              <p:cxnSp>
                <p:nvCxnSpPr>
                  <p:cNvPr id="5097" name="Google Shape;5097;p21"/>
                  <p:cNvCxnSpPr/>
                  <p:nvPr/>
                </p:nvCxnSpPr>
                <p:spPr>
                  <a:xfrm>
                    <a:off x="3220720" y="15081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098" name="Google Shape;5098;p21"/>
                  <p:cNvCxnSpPr/>
                  <p:nvPr/>
                </p:nvCxnSpPr>
                <p:spPr>
                  <a:xfrm flipH="1" rot="10800000">
                    <a:off x="3222625" y="16205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099" name="Google Shape;5099;p21"/>
                  <p:cNvSpPr/>
                  <p:nvPr/>
                </p:nvSpPr>
                <p:spPr>
                  <a:xfrm>
                    <a:off x="318960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00" name="Google Shape;5100;p21"/>
                  <p:cNvSpPr/>
                  <p:nvPr/>
                </p:nvSpPr>
                <p:spPr>
                  <a:xfrm rot="10800000">
                    <a:off x="3175000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01" name="Google Shape;5101;p21"/>
                  <p:cNvCxnSpPr>
                    <a:stCxn id="5100" idx="4"/>
                  </p:cNvCxnSpPr>
                  <p:nvPr/>
                </p:nvCxnSpPr>
                <p:spPr>
                  <a:xfrm rot="10800000">
                    <a:off x="3212058" y="137730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02" name="Google Shape;5102;p21"/>
                  <p:cNvCxnSpPr/>
                  <p:nvPr/>
                </p:nvCxnSpPr>
                <p:spPr>
                  <a:xfrm rot="10800000">
                    <a:off x="3224530" y="179705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03" name="Google Shape;5103;p21"/>
                  <p:cNvCxnSpPr/>
                  <p:nvPr/>
                </p:nvCxnSpPr>
                <p:spPr>
                  <a:xfrm rot="10800000">
                    <a:off x="3445510" y="16205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04" name="Google Shape;5104;p21"/>
                  <p:cNvSpPr/>
                  <p:nvPr/>
                </p:nvSpPr>
                <p:spPr>
                  <a:xfrm>
                    <a:off x="342011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05" name="Google Shape;5105;p21"/>
                <p:cNvGrpSpPr/>
                <p:nvPr/>
              </p:nvGrpSpPr>
              <p:grpSpPr>
                <a:xfrm>
                  <a:off x="3612515" y="1377300"/>
                  <a:ext cx="301625" cy="653430"/>
                  <a:chOff x="3612515" y="1377300"/>
                  <a:chExt cx="301625" cy="653430"/>
                </a:xfrm>
              </p:grpSpPr>
              <p:cxnSp>
                <p:nvCxnSpPr>
                  <p:cNvPr id="5106" name="Google Shape;5106;p21"/>
                  <p:cNvCxnSpPr/>
                  <p:nvPr/>
                </p:nvCxnSpPr>
                <p:spPr>
                  <a:xfrm>
                    <a:off x="3658870" y="15081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07" name="Google Shape;5107;p21"/>
                  <p:cNvCxnSpPr/>
                  <p:nvPr/>
                </p:nvCxnSpPr>
                <p:spPr>
                  <a:xfrm flipH="1" rot="10800000">
                    <a:off x="3660140" y="16205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08" name="Google Shape;5108;p21"/>
                  <p:cNvSpPr/>
                  <p:nvPr/>
                </p:nvSpPr>
                <p:spPr>
                  <a:xfrm>
                    <a:off x="3627120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09" name="Google Shape;5109;p21"/>
                  <p:cNvSpPr/>
                  <p:nvPr/>
                </p:nvSpPr>
                <p:spPr>
                  <a:xfrm rot="10800000">
                    <a:off x="361251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10" name="Google Shape;5110;p21"/>
                  <p:cNvCxnSpPr>
                    <a:stCxn id="5109" idx="4"/>
                  </p:cNvCxnSpPr>
                  <p:nvPr/>
                </p:nvCxnSpPr>
                <p:spPr>
                  <a:xfrm rot="10800000">
                    <a:off x="3649573" y="137730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11" name="Google Shape;5111;p21"/>
                  <p:cNvCxnSpPr/>
                  <p:nvPr/>
                </p:nvCxnSpPr>
                <p:spPr>
                  <a:xfrm rot="10800000">
                    <a:off x="3662680" y="179705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12" name="Google Shape;5112;p21"/>
                  <p:cNvCxnSpPr/>
                  <p:nvPr/>
                </p:nvCxnSpPr>
                <p:spPr>
                  <a:xfrm rot="10800000">
                    <a:off x="3883025" y="16205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13" name="Google Shape;5113;p21"/>
                  <p:cNvSpPr/>
                  <p:nvPr/>
                </p:nvSpPr>
                <p:spPr>
                  <a:xfrm>
                    <a:off x="385826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14" name="Google Shape;5114;p21"/>
                <p:cNvGrpSpPr/>
                <p:nvPr/>
              </p:nvGrpSpPr>
              <p:grpSpPr>
                <a:xfrm>
                  <a:off x="4081145" y="1377300"/>
                  <a:ext cx="300990" cy="653430"/>
                  <a:chOff x="4081145" y="1377300"/>
                  <a:chExt cx="300990" cy="653430"/>
                </a:xfrm>
              </p:grpSpPr>
              <p:cxnSp>
                <p:nvCxnSpPr>
                  <p:cNvPr id="5115" name="Google Shape;5115;p21"/>
                  <p:cNvCxnSpPr/>
                  <p:nvPr/>
                </p:nvCxnSpPr>
                <p:spPr>
                  <a:xfrm>
                    <a:off x="4126865" y="15081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16" name="Google Shape;5116;p21"/>
                  <p:cNvCxnSpPr/>
                  <p:nvPr/>
                </p:nvCxnSpPr>
                <p:spPr>
                  <a:xfrm flipH="1" rot="10800000">
                    <a:off x="4128770" y="16205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17" name="Google Shape;5117;p21"/>
                  <p:cNvSpPr/>
                  <p:nvPr/>
                </p:nvSpPr>
                <p:spPr>
                  <a:xfrm>
                    <a:off x="409511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18" name="Google Shape;5118;p21"/>
                  <p:cNvSpPr/>
                  <p:nvPr/>
                </p:nvSpPr>
                <p:spPr>
                  <a:xfrm rot="10800000">
                    <a:off x="408114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19" name="Google Shape;5119;p21"/>
                  <p:cNvCxnSpPr>
                    <a:stCxn id="5118" idx="4"/>
                  </p:cNvCxnSpPr>
                  <p:nvPr/>
                </p:nvCxnSpPr>
                <p:spPr>
                  <a:xfrm rot="10800000">
                    <a:off x="4118203" y="137730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20" name="Google Shape;5120;p21"/>
                  <p:cNvCxnSpPr/>
                  <p:nvPr/>
                </p:nvCxnSpPr>
                <p:spPr>
                  <a:xfrm rot="10800000">
                    <a:off x="4130675" y="179705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21" name="Google Shape;5121;p21"/>
                  <p:cNvCxnSpPr/>
                  <p:nvPr/>
                </p:nvCxnSpPr>
                <p:spPr>
                  <a:xfrm rot="10800000">
                    <a:off x="4351655" y="16205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22" name="Google Shape;5122;p21"/>
                  <p:cNvSpPr/>
                  <p:nvPr/>
                </p:nvSpPr>
                <p:spPr>
                  <a:xfrm>
                    <a:off x="4326255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123" name="Google Shape;5123;p21"/>
              <p:cNvGrpSpPr/>
              <p:nvPr/>
            </p:nvGrpSpPr>
            <p:grpSpPr>
              <a:xfrm>
                <a:off x="3175000" y="2468865"/>
                <a:ext cx="1207135" cy="654065"/>
                <a:chOff x="3175000" y="2468865"/>
                <a:chExt cx="1207135" cy="654065"/>
              </a:xfrm>
            </p:grpSpPr>
            <p:grpSp>
              <p:nvGrpSpPr>
                <p:cNvPr id="5124" name="Google Shape;5124;p21"/>
                <p:cNvGrpSpPr/>
                <p:nvPr/>
              </p:nvGrpSpPr>
              <p:grpSpPr>
                <a:xfrm>
                  <a:off x="3175000" y="2468865"/>
                  <a:ext cx="300990" cy="654065"/>
                  <a:chOff x="3175000" y="2468865"/>
                  <a:chExt cx="300990" cy="654065"/>
                </a:xfrm>
              </p:grpSpPr>
              <p:cxnSp>
                <p:nvCxnSpPr>
                  <p:cNvPr id="5125" name="Google Shape;5125;p21"/>
                  <p:cNvCxnSpPr/>
                  <p:nvPr/>
                </p:nvCxnSpPr>
                <p:spPr>
                  <a:xfrm>
                    <a:off x="3220720" y="26003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26" name="Google Shape;5126;p21"/>
                  <p:cNvCxnSpPr/>
                  <p:nvPr/>
                </p:nvCxnSpPr>
                <p:spPr>
                  <a:xfrm flipH="1" rot="10800000">
                    <a:off x="3222625" y="27127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27" name="Google Shape;5127;p21"/>
                  <p:cNvSpPr/>
                  <p:nvPr/>
                </p:nvSpPr>
                <p:spPr>
                  <a:xfrm>
                    <a:off x="318960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28" name="Google Shape;5128;p21"/>
                  <p:cNvSpPr/>
                  <p:nvPr/>
                </p:nvSpPr>
                <p:spPr>
                  <a:xfrm rot="10800000">
                    <a:off x="3175000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29" name="Google Shape;5129;p21"/>
                  <p:cNvCxnSpPr>
                    <a:stCxn id="5128" idx="4"/>
                  </p:cNvCxnSpPr>
                  <p:nvPr/>
                </p:nvCxnSpPr>
                <p:spPr>
                  <a:xfrm rot="10800000">
                    <a:off x="3212058" y="246886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30" name="Google Shape;5130;p21"/>
                  <p:cNvCxnSpPr/>
                  <p:nvPr/>
                </p:nvCxnSpPr>
                <p:spPr>
                  <a:xfrm rot="10800000">
                    <a:off x="3224530" y="288861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31" name="Google Shape;5131;p21"/>
                  <p:cNvCxnSpPr/>
                  <p:nvPr/>
                </p:nvCxnSpPr>
                <p:spPr>
                  <a:xfrm rot="10800000">
                    <a:off x="3445510" y="27127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32" name="Google Shape;5132;p21"/>
                  <p:cNvSpPr/>
                  <p:nvPr/>
                </p:nvSpPr>
                <p:spPr>
                  <a:xfrm>
                    <a:off x="342011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33" name="Google Shape;5133;p21"/>
                <p:cNvGrpSpPr/>
                <p:nvPr/>
              </p:nvGrpSpPr>
              <p:grpSpPr>
                <a:xfrm>
                  <a:off x="3612515" y="2468865"/>
                  <a:ext cx="301625" cy="654065"/>
                  <a:chOff x="3612515" y="2468865"/>
                  <a:chExt cx="301625" cy="654065"/>
                </a:xfrm>
              </p:grpSpPr>
              <p:cxnSp>
                <p:nvCxnSpPr>
                  <p:cNvPr id="5134" name="Google Shape;5134;p21"/>
                  <p:cNvCxnSpPr/>
                  <p:nvPr/>
                </p:nvCxnSpPr>
                <p:spPr>
                  <a:xfrm>
                    <a:off x="3658870" y="26003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35" name="Google Shape;5135;p21"/>
                  <p:cNvCxnSpPr/>
                  <p:nvPr/>
                </p:nvCxnSpPr>
                <p:spPr>
                  <a:xfrm flipH="1" rot="10800000">
                    <a:off x="3660140" y="27127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36" name="Google Shape;5136;p21"/>
                  <p:cNvSpPr/>
                  <p:nvPr/>
                </p:nvSpPr>
                <p:spPr>
                  <a:xfrm>
                    <a:off x="3627120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37" name="Google Shape;5137;p21"/>
                  <p:cNvSpPr/>
                  <p:nvPr/>
                </p:nvSpPr>
                <p:spPr>
                  <a:xfrm rot="10800000">
                    <a:off x="361251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38" name="Google Shape;5138;p21"/>
                  <p:cNvCxnSpPr>
                    <a:stCxn id="5137" idx="4"/>
                  </p:cNvCxnSpPr>
                  <p:nvPr/>
                </p:nvCxnSpPr>
                <p:spPr>
                  <a:xfrm rot="10800000">
                    <a:off x="3649573" y="246886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39" name="Google Shape;5139;p21"/>
                  <p:cNvCxnSpPr/>
                  <p:nvPr/>
                </p:nvCxnSpPr>
                <p:spPr>
                  <a:xfrm rot="10800000">
                    <a:off x="3662680" y="288861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40" name="Google Shape;5140;p21"/>
                  <p:cNvCxnSpPr/>
                  <p:nvPr/>
                </p:nvCxnSpPr>
                <p:spPr>
                  <a:xfrm rot="10800000">
                    <a:off x="3883025" y="27127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41" name="Google Shape;5141;p21"/>
                  <p:cNvSpPr/>
                  <p:nvPr/>
                </p:nvSpPr>
                <p:spPr>
                  <a:xfrm>
                    <a:off x="385826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42" name="Google Shape;5142;p21"/>
                <p:cNvGrpSpPr/>
                <p:nvPr/>
              </p:nvGrpSpPr>
              <p:grpSpPr>
                <a:xfrm>
                  <a:off x="4081145" y="2468865"/>
                  <a:ext cx="300990" cy="654065"/>
                  <a:chOff x="4081145" y="2468865"/>
                  <a:chExt cx="300990" cy="654065"/>
                </a:xfrm>
              </p:grpSpPr>
              <p:cxnSp>
                <p:nvCxnSpPr>
                  <p:cNvPr id="5143" name="Google Shape;5143;p21"/>
                  <p:cNvCxnSpPr/>
                  <p:nvPr/>
                </p:nvCxnSpPr>
                <p:spPr>
                  <a:xfrm>
                    <a:off x="4126865" y="26003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44" name="Google Shape;5144;p21"/>
                  <p:cNvCxnSpPr/>
                  <p:nvPr/>
                </p:nvCxnSpPr>
                <p:spPr>
                  <a:xfrm flipH="1" rot="10800000">
                    <a:off x="4128770" y="27127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45" name="Google Shape;5145;p21"/>
                  <p:cNvSpPr/>
                  <p:nvPr/>
                </p:nvSpPr>
                <p:spPr>
                  <a:xfrm>
                    <a:off x="409511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46" name="Google Shape;5146;p21"/>
                  <p:cNvSpPr/>
                  <p:nvPr/>
                </p:nvSpPr>
                <p:spPr>
                  <a:xfrm rot="10800000">
                    <a:off x="408114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47" name="Google Shape;5147;p21"/>
                  <p:cNvCxnSpPr>
                    <a:stCxn id="5146" idx="4"/>
                  </p:cNvCxnSpPr>
                  <p:nvPr/>
                </p:nvCxnSpPr>
                <p:spPr>
                  <a:xfrm rot="10800000">
                    <a:off x="4118203" y="246886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48" name="Google Shape;5148;p21"/>
                  <p:cNvCxnSpPr/>
                  <p:nvPr/>
                </p:nvCxnSpPr>
                <p:spPr>
                  <a:xfrm rot="10800000">
                    <a:off x="4130675" y="288861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49" name="Google Shape;5149;p21"/>
                  <p:cNvCxnSpPr/>
                  <p:nvPr/>
                </p:nvCxnSpPr>
                <p:spPr>
                  <a:xfrm rot="10800000">
                    <a:off x="4351655" y="27127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50" name="Google Shape;5150;p21"/>
                  <p:cNvSpPr/>
                  <p:nvPr/>
                </p:nvSpPr>
                <p:spPr>
                  <a:xfrm>
                    <a:off x="4326255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151" name="Google Shape;5151;p21"/>
              <p:cNvGrpSpPr/>
              <p:nvPr/>
            </p:nvGrpSpPr>
            <p:grpSpPr>
              <a:xfrm>
                <a:off x="3175000" y="3505820"/>
                <a:ext cx="1207135" cy="654065"/>
                <a:chOff x="3175000" y="3505820"/>
                <a:chExt cx="1207135" cy="654065"/>
              </a:xfrm>
            </p:grpSpPr>
            <p:grpSp>
              <p:nvGrpSpPr>
                <p:cNvPr id="5152" name="Google Shape;5152;p21"/>
                <p:cNvGrpSpPr/>
                <p:nvPr/>
              </p:nvGrpSpPr>
              <p:grpSpPr>
                <a:xfrm>
                  <a:off x="3175000" y="3505820"/>
                  <a:ext cx="300990" cy="654065"/>
                  <a:chOff x="3175000" y="3505820"/>
                  <a:chExt cx="300990" cy="654065"/>
                </a:xfrm>
              </p:grpSpPr>
              <p:cxnSp>
                <p:nvCxnSpPr>
                  <p:cNvPr id="5153" name="Google Shape;5153;p21"/>
                  <p:cNvCxnSpPr/>
                  <p:nvPr/>
                </p:nvCxnSpPr>
                <p:spPr>
                  <a:xfrm>
                    <a:off x="3220720" y="363728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54" name="Google Shape;5154;p21"/>
                  <p:cNvCxnSpPr/>
                  <p:nvPr/>
                </p:nvCxnSpPr>
                <p:spPr>
                  <a:xfrm flipH="1" rot="10800000">
                    <a:off x="3222625" y="374967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55" name="Google Shape;5155;p21"/>
                  <p:cNvSpPr/>
                  <p:nvPr/>
                </p:nvSpPr>
                <p:spPr>
                  <a:xfrm>
                    <a:off x="318960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56" name="Google Shape;5156;p21"/>
                  <p:cNvSpPr/>
                  <p:nvPr/>
                </p:nvSpPr>
                <p:spPr>
                  <a:xfrm rot="10800000">
                    <a:off x="3175000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57" name="Google Shape;5157;p21"/>
                  <p:cNvCxnSpPr>
                    <a:stCxn id="5156" idx="4"/>
                  </p:cNvCxnSpPr>
                  <p:nvPr/>
                </p:nvCxnSpPr>
                <p:spPr>
                  <a:xfrm rot="10800000">
                    <a:off x="3212058" y="350582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58" name="Google Shape;5158;p21"/>
                  <p:cNvCxnSpPr/>
                  <p:nvPr/>
                </p:nvCxnSpPr>
                <p:spPr>
                  <a:xfrm rot="10800000">
                    <a:off x="3224530" y="392557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59" name="Google Shape;5159;p21"/>
                  <p:cNvCxnSpPr/>
                  <p:nvPr/>
                </p:nvCxnSpPr>
                <p:spPr>
                  <a:xfrm rot="10800000">
                    <a:off x="3445510" y="374967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60" name="Google Shape;5160;p21"/>
                  <p:cNvSpPr/>
                  <p:nvPr/>
                </p:nvSpPr>
                <p:spPr>
                  <a:xfrm>
                    <a:off x="342011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61" name="Google Shape;5161;p21"/>
                <p:cNvGrpSpPr/>
                <p:nvPr/>
              </p:nvGrpSpPr>
              <p:grpSpPr>
                <a:xfrm>
                  <a:off x="3612515" y="3505820"/>
                  <a:ext cx="301625" cy="654065"/>
                  <a:chOff x="3612515" y="3505820"/>
                  <a:chExt cx="301625" cy="654065"/>
                </a:xfrm>
              </p:grpSpPr>
              <p:cxnSp>
                <p:nvCxnSpPr>
                  <p:cNvPr id="5162" name="Google Shape;5162;p21"/>
                  <p:cNvCxnSpPr/>
                  <p:nvPr/>
                </p:nvCxnSpPr>
                <p:spPr>
                  <a:xfrm>
                    <a:off x="3658870" y="363728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63" name="Google Shape;5163;p21"/>
                  <p:cNvCxnSpPr/>
                  <p:nvPr/>
                </p:nvCxnSpPr>
                <p:spPr>
                  <a:xfrm flipH="1" rot="10800000">
                    <a:off x="3660140" y="374967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64" name="Google Shape;5164;p21"/>
                  <p:cNvSpPr/>
                  <p:nvPr/>
                </p:nvSpPr>
                <p:spPr>
                  <a:xfrm>
                    <a:off x="3627120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65" name="Google Shape;5165;p21"/>
                  <p:cNvSpPr/>
                  <p:nvPr/>
                </p:nvSpPr>
                <p:spPr>
                  <a:xfrm rot="10800000">
                    <a:off x="361251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66" name="Google Shape;5166;p21"/>
                  <p:cNvCxnSpPr>
                    <a:stCxn id="5165" idx="4"/>
                  </p:cNvCxnSpPr>
                  <p:nvPr/>
                </p:nvCxnSpPr>
                <p:spPr>
                  <a:xfrm rot="10800000">
                    <a:off x="3649573" y="350582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67" name="Google Shape;5167;p21"/>
                  <p:cNvCxnSpPr/>
                  <p:nvPr/>
                </p:nvCxnSpPr>
                <p:spPr>
                  <a:xfrm rot="10800000">
                    <a:off x="3662680" y="392557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68" name="Google Shape;5168;p21"/>
                  <p:cNvCxnSpPr/>
                  <p:nvPr/>
                </p:nvCxnSpPr>
                <p:spPr>
                  <a:xfrm rot="10800000">
                    <a:off x="3883025" y="374967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69" name="Google Shape;5169;p21"/>
                  <p:cNvSpPr/>
                  <p:nvPr/>
                </p:nvSpPr>
                <p:spPr>
                  <a:xfrm>
                    <a:off x="385826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70" name="Google Shape;5170;p21"/>
                <p:cNvGrpSpPr/>
                <p:nvPr/>
              </p:nvGrpSpPr>
              <p:grpSpPr>
                <a:xfrm>
                  <a:off x="4081145" y="3505820"/>
                  <a:ext cx="300990" cy="654065"/>
                  <a:chOff x="4081145" y="3505820"/>
                  <a:chExt cx="300990" cy="654065"/>
                </a:xfrm>
              </p:grpSpPr>
              <p:cxnSp>
                <p:nvCxnSpPr>
                  <p:cNvPr id="5171" name="Google Shape;5171;p21"/>
                  <p:cNvCxnSpPr/>
                  <p:nvPr/>
                </p:nvCxnSpPr>
                <p:spPr>
                  <a:xfrm>
                    <a:off x="4126865" y="363728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72" name="Google Shape;5172;p21"/>
                  <p:cNvCxnSpPr/>
                  <p:nvPr/>
                </p:nvCxnSpPr>
                <p:spPr>
                  <a:xfrm flipH="1" rot="10800000">
                    <a:off x="4128770" y="374967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73" name="Google Shape;5173;p21"/>
                  <p:cNvSpPr/>
                  <p:nvPr/>
                </p:nvSpPr>
                <p:spPr>
                  <a:xfrm>
                    <a:off x="409511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74" name="Google Shape;5174;p21"/>
                  <p:cNvSpPr/>
                  <p:nvPr/>
                </p:nvSpPr>
                <p:spPr>
                  <a:xfrm rot="10800000">
                    <a:off x="408114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75" name="Google Shape;5175;p21"/>
                  <p:cNvCxnSpPr>
                    <a:stCxn id="5174" idx="4"/>
                  </p:cNvCxnSpPr>
                  <p:nvPr/>
                </p:nvCxnSpPr>
                <p:spPr>
                  <a:xfrm rot="10800000">
                    <a:off x="4118203" y="350582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76" name="Google Shape;5176;p21"/>
                  <p:cNvCxnSpPr/>
                  <p:nvPr/>
                </p:nvCxnSpPr>
                <p:spPr>
                  <a:xfrm rot="10800000">
                    <a:off x="4130675" y="392557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177" name="Google Shape;5177;p21"/>
                  <p:cNvCxnSpPr/>
                  <p:nvPr/>
                </p:nvCxnSpPr>
                <p:spPr>
                  <a:xfrm rot="10800000">
                    <a:off x="4351655" y="374967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178" name="Google Shape;5178;p21"/>
                  <p:cNvSpPr/>
                  <p:nvPr/>
                </p:nvSpPr>
                <p:spPr>
                  <a:xfrm>
                    <a:off x="4326255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5179" name="Google Shape;5179;p21"/>
            <p:cNvGrpSpPr/>
            <p:nvPr/>
          </p:nvGrpSpPr>
          <p:grpSpPr>
            <a:xfrm>
              <a:off x="2576830" y="286385"/>
              <a:ext cx="1581150" cy="487045"/>
              <a:chOff x="2576830" y="286385"/>
              <a:chExt cx="1581150" cy="487045"/>
            </a:xfrm>
          </p:grpSpPr>
          <p:cxnSp>
            <p:nvCxnSpPr>
              <p:cNvPr id="5180" name="Google Shape;5180;p21"/>
              <p:cNvCxnSpPr/>
              <p:nvPr/>
            </p:nvCxnSpPr>
            <p:spPr>
              <a:xfrm>
                <a:off x="2576830" y="28638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81" name="Google Shape;5181;p21"/>
              <p:cNvCxnSpPr/>
              <p:nvPr/>
            </p:nvCxnSpPr>
            <p:spPr>
              <a:xfrm>
                <a:off x="2576830" y="76835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182" name="Google Shape;5182;p21"/>
            <p:cNvGrpSpPr/>
            <p:nvPr/>
          </p:nvGrpSpPr>
          <p:grpSpPr>
            <a:xfrm>
              <a:off x="2614295" y="1371600"/>
              <a:ext cx="1581150" cy="487045"/>
              <a:chOff x="2614295" y="1371600"/>
              <a:chExt cx="1581150" cy="487045"/>
            </a:xfrm>
          </p:grpSpPr>
          <p:cxnSp>
            <p:nvCxnSpPr>
              <p:cNvPr id="5183" name="Google Shape;5183;p21"/>
              <p:cNvCxnSpPr/>
              <p:nvPr/>
            </p:nvCxnSpPr>
            <p:spPr>
              <a:xfrm>
                <a:off x="2614295" y="137160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84" name="Google Shape;5184;p21"/>
              <p:cNvCxnSpPr/>
              <p:nvPr/>
            </p:nvCxnSpPr>
            <p:spPr>
              <a:xfrm>
                <a:off x="2614295" y="185356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185" name="Google Shape;5185;p21"/>
            <p:cNvGrpSpPr/>
            <p:nvPr/>
          </p:nvGrpSpPr>
          <p:grpSpPr>
            <a:xfrm>
              <a:off x="2614295" y="2456815"/>
              <a:ext cx="1581150" cy="487045"/>
              <a:chOff x="2614295" y="2456815"/>
              <a:chExt cx="1581150" cy="487045"/>
            </a:xfrm>
          </p:grpSpPr>
          <p:cxnSp>
            <p:nvCxnSpPr>
              <p:cNvPr id="5186" name="Google Shape;5186;p21"/>
              <p:cNvCxnSpPr/>
              <p:nvPr/>
            </p:nvCxnSpPr>
            <p:spPr>
              <a:xfrm>
                <a:off x="2614295" y="245681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87" name="Google Shape;5187;p21"/>
              <p:cNvCxnSpPr/>
              <p:nvPr/>
            </p:nvCxnSpPr>
            <p:spPr>
              <a:xfrm>
                <a:off x="2614295" y="293878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188" name="Google Shape;5188;p21"/>
            <p:cNvGrpSpPr/>
            <p:nvPr/>
          </p:nvGrpSpPr>
          <p:grpSpPr>
            <a:xfrm>
              <a:off x="2576830" y="3490595"/>
              <a:ext cx="1581150" cy="487045"/>
              <a:chOff x="2576830" y="3490595"/>
              <a:chExt cx="1581150" cy="487045"/>
            </a:xfrm>
          </p:grpSpPr>
          <p:cxnSp>
            <p:nvCxnSpPr>
              <p:cNvPr id="5189" name="Google Shape;5189;p21"/>
              <p:cNvCxnSpPr/>
              <p:nvPr/>
            </p:nvCxnSpPr>
            <p:spPr>
              <a:xfrm>
                <a:off x="2576830" y="349059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0" name="Google Shape;5190;p21"/>
              <p:cNvCxnSpPr/>
              <p:nvPr/>
            </p:nvCxnSpPr>
            <p:spPr>
              <a:xfrm>
                <a:off x="2576830" y="397256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191" name="Google Shape;5191;p21"/>
          <p:cNvSpPr txBox="1"/>
          <p:nvPr/>
        </p:nvSpPr>
        <p:spPr>
          <a:xfrm>
            <a:off x="2341245" y="48260"/>
            <a:ext cx="2362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2" name="Google Shape;5192;p21"/>
          <p:cNvSpPr txBox="1"/>
          <p:nvPr/>
        </p:nvSpPr>
        <p:spPr>
          <a:xfrm>
            <a:off x="2390140" y="114236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3" name="Google Shape;5193;p21"/>
          <p:cNvSpPr txBox="1"/>
          <p:nvPr/>
        </p:nvSpPr>
        <p:spPr>
          <a:xfrm>
            <a:off x="2359660" y="223583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4" name="Google Shape;5194;p21"/>
          <p:cNvSpPr txBox="1"/>
          <p:nvPr/>
        </p:nvSpPr>
        <p:spPr>
          <a:xfrm>
            <a:off x="2322830" y="3275330"/>
            <a:ext cx="360045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5" name="Google Shape;5195;p21"/>
          <p:cNvSpPr txBox="1"/>
          <p:nvPr/>
        </p:nvSpPr>
        <p:spPr>
          <a:xfrm>
            <a:off x="2359660" y="55372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6" name="Google Shape;5196;p21"/>
          <p:cNvSpPr txBox="1"/>
          <p:nvPr/>
        </p:nvSpPr>
        <p:spPr>
          <a:xfrm>
            <a:off x="2390140" y="163195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7" name="Google Shape;5197;p21"/>
          <p:cNvSpPr txBox="1"/>
          <p:nvPr/>
        </p:nvSpPr>
        <p:spPr>
          <a:xfrm>
            <a:off x="2359660" y="271018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8" name="Google Shape;5198;p21"/>
          <p:cNvSpPr txBox="1"/>
          <p:nvPr/>
        </p:nvSpPr>
        <p:spPr>
          <a:xfrm>
            <a:off x="2315845" y="374904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99" name="Google Shape;5199;p21"/>
          <p:cNvGrpSpPr/>
          <p:nvPr/>
        </p:nvGrpSpPr>
        <p:grpSpPr>
          <a:xfrm>
            <a:off x="6801585" y="626745"/>
            <a:ext cx="775870" cy="3192780"/>
            <a:chOff x="6801585" y="626745"/>
            <a:chExt cx="775870" cy="3192780"/>
          </a:xfrm>
        </p:grpSpPr>
        <p:grpSp>
          <p:nvGrpSpPr>
            <p:cNvPr id="5200" name="Google Shape;5200;p21"/>
            <p:cNvGrpSpPr/>
            <p:nvPr/>
          </p:nvGrpSpPr>
          <p:grpSpPr>
            <a:xfrm>
              <a:off x="6802755" y="626745"/>
              <a:ext cx="774700" cy="440690"/>
              <a:chOff x="6802755" y="626745"/>
              <a:chExt cx="774700" cy="440690"/>
            </a:xfrm>
          </p:grpSpPr>
          <p:sp>
            <p:nvSpPr>
              <p:cNvPr id="5201" name="Google Shape;5201;p21"/>
              <p:cNvSpPr/>
              <p:nvPr/>
            </p:nvSpPr>
            <p:spPr>
              <a:xfrm>
                <a:off x="7080885" y="62674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202" name="Google Shape;5202;p21"/>
              <p:cNvCxnSpPr>
                <a:stCxn id="5007" idx="3"/>
                <a:endCxn id="5201" idx="2"/>
              </p:cNvCxnSpPr>
              <p:nvPr/>
            </p:nvCxnSpPr>
            <p:spPr>
              <a:xfrm>
                <a:off x="6802755" y="846773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3" name="Google Shape;5203;p21"/>
              <p:cNvCxnSpPr>
                <a:stCxn id="5201" idx="1"/>
                <a:endCxn id="5201" idx="5"/>
              </p:cNvCxnSpPr>
              <p:nvPr/>
            </p:nvCxnSpPr>
            <p:spPr>
              <a:xfrm>
                <a:off x="7153606" y="69128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4" name="Google Shape;5204;p21"/>
              <p:cNvCxnSpPr>
                <a:stCxn id="5201" idx="7"/>
                <a:endCxn id="5201" idx="3"/>
              </p:cNvCxnSpPr>
              <p:nvPr/>
            </p:nvCxnSpPr>
            <p:spPr>
              <a:xfrm flipH="1">
                <a:off x="7153734" y="69128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205" name="Google Shape;5205;p21"/>
            <p:cNvGrpSpPr/>
            <p:nvPr/>
          </p:nvGrpSpPr>
          <p:grpSpPr>
            <a:xfrm>
              <a:off x="6801585" y="2002790"/>
              <a:ext cx="775870" cy="440690"/>
              <a:chOff x="6801585" y="2002790"/>
              <a:chExt cx="775870" cy="440690"/>
            </a:xfrm>
          </p:grpSpPr>
          <p:sp>
            <p:nvSpPr>
              <p:cNvPr id="5206" name="Google Shape;5206;p21"/>
              <p:cNvSpPr/>
              <p:nvPr/>
            </p:nvSpPr>
            <p:spPr>
              <a:xfrm>
                <a:off x="7080885" y="2002790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207" name="Google Shape;5207;p21"/>
              <p:cNvCxnSpPr>
                <a:endCxn id="5206" idx="2"/>
              </p:cNvCxnSpPr>
              <p:nvPr/>
            </p:nvCxnSpPr>
            <p:spPr>
              <a:xfrm>
                <a:off x="6801585" y="222253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8" name="Google Shape;5208;p21"/>
              <p:cNvCxnSpPr>
                <a:stCxn id="5206" idx="1"/>
                <a:endCxn id="5206" idx="5"/>
              </p:cNvCxnSpPr>
              <p:nvPr/>
            </p:nvCxnSpPr>
            <p:spPr>
              <a:xfrm>
                <a:off x="7153606" y="2067328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9" name="Google Shape;5209;p21"/>
              <p:cNvCxnSpPr>
                <a:stCxn id="5206" idx="7"/>
                <a:endCxn id="5206" idx="3"/>
              </p:cNvCxnSpPr>
              <p:nvPr/>
            </p:nvCxnSpPr>
            <p:spPr>
              <a:xfrm flipH="1">
                <a:off x="7153734" y="2067328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210" name="Google Shape;5210;p21"/>
            <p:cNvGrpSpPr/>
            <p:nvPr/>
          </p:nvGrpSpPr>
          <p:grpSpPr>
            <a:xfrm>
              <a:off x="6801585" y="3378835"/>
              <a:ext cx="775870" cy="440690"/>
              <a:chOff x="6801585" y="3378835"/>
              <a:chExt cx="775870" cy="440690"/>
            </a:xfrm>
          </p:grpSpPr>
          <p:sp>
            <p:nvSpPr>
              <p:cNvPr id="5211" name="Google Shape;5211;p21"/>
              <p:cNvSpPr/>
              <p:nvPr/>
            </p:nvSpPr>
            <p:spPr>
              <a:xfrm>
                <a:off x="7080885" y="337883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212" name="Google Shape;5212;p21"/>
              <p:cNvCxnSpPr>
                <a:endCxn id="5211" idx="2"/>
              </p:cNvCxnSpPr>
              <p:nvPr/>
            </p:nvCxnSpPr>
            <p:spPr>
              <a:xfrm>
                <a:off x="6801585" y="359858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3" name="Google Shape;5213;p21"/>
              <p:cNvCxnSpPr>
                <a:stCxn id="5211" idx="1"/>
                <a:endCxn id="5211" idx="5"/>
              </p:cNvCxnSpPr>
              <p:nvPr/>
            </p:nvCxnSpPr>
            <p:spPr>
              <a:xfrm>
                <a:off x="7153606" y="344337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4" name="Google Shape;5214;p21"/>
              <p:cNvCxnSpPr>
                <a:stCxn id="5211" idx="7"/>
                <a:endCxn id="5211" idx="3"/>
              </p:cNvCxnSpPr>
              <p:nvPr/>
            </p:nvCxnSpPr>
            <p:spPr>
              <a:xfrm flipH="1">
                <a:off x="7153734" y="344337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215" name="Google Shape;5215;p21"/>
          <p:cNvSpPr txBox="1"/>
          <p:nvPr/>
        </p:nvSpPr>
        <p:spPr>
          <a:xfrm>
            <a:off x="1177290" y="2863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6" name="Google Shape;5216;p21"/>
          <p:cNvSpPr txBox="1"/>
          <p:nvPr/>
        </p:nvSpPr>
        <p:spPr>
          <a:xfrm>
            <a:off x="1129665" y="140589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7" name="Google Shape;5217;p21"/>
          <p:cNvSpPr txBox="1"/>
          <p:nvPr/>
        </p:nvSpPr>
        <p:spPr>
          <a:xfrm>
            <a:off x="1123315" y="24834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8" name="Google Shape;5218;p21"/>
          <p:cNvSpPr txBox="1"/>
          <p:nvPr/>
        </p:nvSpPr>
        <p:spPr>
          <a:xfrm>
            <a:off x="1116965" y="349885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9" name="Google Shape;5219;p21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220" name="Google Shape;5220;p21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221" name="Google Shape;5221;p21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222" name="Google Shape;5222;p21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5223" name="Google Shape;5223;p21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5224" name="Google Shape;5224;p21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5" name="Google Shape;5225;p21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6" name="Google Shape;5226;p21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27" name="Google Shape;5227;p21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5228" name="Google Shape;5228;p21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5229" name="Google Shape;5229;p21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0" name="Google Shape;5230;p21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1" name="Google Shape;5231;p21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2" name="Google Shape;5232;p21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33" name="Google Shape;5233;p21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5234" name="Google Shape;5234;p21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5" name="Google Shape;5235;p21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6" name="Google Shape;5236;p21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7" name="Google Shape;5237;p21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38" name="Google Shape;5238;p21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5239" name="Google Shape;5239;p21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40" name="Google Shape;5240;p21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41" name="Google Shape;5241;p21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42" name="Google Shape;5242;p21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243" name="Google Shape;5243;p21"/>
          <p:cNvSpPr/>
          <p:nvPr/>
        </p:nvSpPr>
        <p:spPr>
          <a:xfrm>
            <a:off x="1345565" y="1381760"/>
            <a:ext cx="2698750" cy="2249805"/>
          </a:xfrm>
          <a:prstGeom prst="wedgeRectCallout">
            <a:avLst>
              <a:gd fmla="val 117819" name="adj1"/>
              <a:gd fmla="val 88593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Auswahl erfolgt mit den Auswahlleitungen (Adressleitungen) A0 und A1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44" name="Google Shape;524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1650" y="3436407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5245" name="Google Shape;5245;p21"/>
          <p:cNvSpPr/>
          <p:nvPr/>
        </p:nvSpPr>
        <p:spPr>
          <a:xfrm>
            <a:off x="5147325" y="1297300"/>
            <a:ext cx="3374400" cy="864300"/>
          </a:xfrm>
          <a:prstGeom prst="wedgeRoundRectCallout">
            <a:avLst>
              <a:gd fmla="val 19326" name="adj1"/>
              <a:gd fmla="val 176802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Auswahlschalter haben ja keine Drehgriffe oder Ähnliches.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49" name="Shape 5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0" name="Google Shape;5250;g6d02bfda05_1_971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1" name="Google Shape;5251;g6d02bfda05_1_971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2" name="Google Shape;5252;g6d02bfda05_1_971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253" name="Google Shape;5253;g6d02bfda05_1_971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254" name="Google Shape;5254;g6d02bfda05_1_971"/>
          <p:cNvCxnSpPr>
            <a:stCxn id="5255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256" name="Google Shape;5256;g6d02bfda05_1_971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7" name="Google Shape;5257;g6d02bfda05_1_971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58" name="Google Shape;5258;g6d02bfda05_1_971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5255" name="Google Shape;5255;g6d02bfda05_1_971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59" name="Google Shape;5259;g6d02bfda05_1_971"/>
            <p:cNvCxnSpPr>
              <a:endCxn id="5260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261" name="Google Shape;5261;g6d02bfda05_1_971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60" name="Google Shape;5260;g6d02bfda05_1_971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62" name="Google Shape;5262;g6d02bfda05_1_971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63" name="Google Shape;5263;g6d02bfda05_1_971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64" name="Google Shape;5264;g6d02bfda05_1_971"/>
            <p:cNvCxnSpPr>
              <a:endCxn id="5261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65" name="Google Shape;5265;g6d02bfda05_1_971"/>
            <p:cNvCxnSpPr>
              <a:endCxn id="5262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66" name="Google Shape;5266;g6d02bfda05_1_971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67" name="Google Shape;5267;g6d02bfda05_1_971"/>
            <p:cNvCxnSpPr>
              <a:stCxn id="5261" idx="3"/>
              <a:endCxn id="5261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68" name="Google Shape;5268;g6d02bfda05_1_971"/>
            <p:cNvCxnSpPr>
              <a:stCxn id="5260" idx="3"/>
              <a:endCxn id="5260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69" name="Google Shape;5269;g6d02bfda05_1_971"/>
            <p:cNvCxnSpPr>
              <a:stCxn id="5262" idx="3"/>
              <a:endCxn id="5262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70" name="Google Shape;5270;g6d02bfda05_1_971"/>
            <p:cNvCxnSpPr>
              <a:stCxn id="5263" idx="3"/>
              <a:endCxn id="5263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71" name="Google Shape;5271;g6d02bfda05_1_971"/>
            <p:cNvCxnSpPr>
              <a:stCxn id="5255" idx="3"/>
              <a:endCxn id="5272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272" name="Google Shape;5272;g6d02bfda05_1_971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273" name="Google Shape;5273;g6d02bfda05_1_971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5274" name="Google Shape;5274;g6d02bfda05_1_971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75" name="Google Shape;5275;g6d02bfda05_1_971"/>
            <p:cNvCxnSpPr>
              <a:endCxn id="5276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277" name="Google Shape;5277;g6d02bfda05_1_971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76" name="Google Shape;5276;g6d02bfda05_1_971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78" name="Google Shape;5278;g6d02bfda05_1_971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79" name="Google Shape;5279;g6d02bfda05_1_971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80" name="Google Shape;5280;g6d02bfda05_1_971"/>
            <p:cNvCxnSpPr>
              <a:endCxn id="5277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81" name="Google Shape;5281;g6d02bfda05_1_971"/>
            <p:cNvCxnSpPr>
              <a:endCxn id="5278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82" name="Google Shape;5282;g6d02bfda05_1_971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83" name="Google Shape;5283;g6d02bfda05_1_971"/>
            <p:cNvCxnSpPr>
              <a:stCxn id="5277" idx="3"/>
              <a:endCxn id="5277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84" name="Google Shape;5284;g6d02bfda05_1_971"/>
            <p:cNvCxnSpPr>
              <a:stCxn id="5276" idx="3"/>
              <a:endCxn id="5276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85" name="Google Shape;5285;g6d02bfda05_1_971"/>
            <p:cNvCxnSpPr>
              <a:stCxn id="5278" idx="3"/>
              <a:endCxn id="5278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86" name="Google Shape;5286;g6d02bfda05_1_971"/>
            <p:cNvCxnSpPr>
              <a:stCxn id="5279" idx="3"/>
              <a:endCxn id="5279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87" name="Google Shape;5287;g6d02bfda05_1_971"/>
            <p:cNvCxnSpPr>
              <a:stCxn id="5274" idx="3"/>
              <a:endCxn id="5288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288" name="Google Shape;5288;g6d02bfda05_1_971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289" name="Google Shape;5289;g6d02bfda05_1_971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5290" name="Google Shape;5290;g6d02bfda05_1_971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91" name="Google Shape;5291;g6d02bfda05_1_971"/>
            <p:cNvCxnSpPr>
              <a:endCxn id="5292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293" name="Google Shape;5293;g6d02bfda05_1_971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92" name="Google Shape;5292;g6d02bfda05_1_971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94" name="Google Shape;5294;g6d02bfda05_1_971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95" name="Google Shape;5295;g6d02bfda05_1_971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96" name="Google Shape;5296;g6d02bfda05_1_971"/>
            <p:cNvCxnSpPr>
              <a:endCxn id="5293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97" name="Google Shape;5297;g6d02bfda05_1_971"/>
            <p:cNvCxnSpPr>
              <a:endCxn id="5294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98" name="Google Shape;5298;g6d02bfda05_1_971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99" name="Google Shape;5299;g6d02bfda05_1_971"/>
            <p:cNvCxnSpPr>
              <a:stCxn id="5293" idx="3"/>
              <a:endCxn id="5293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300" name="Google Shape;5300;g6d02bfda05_1_971"/>
            <p:cNvCxnSpPr>
              <a:stCxn id="5292" idx="3"/>
              <a:endCxn id="5292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301" name="Google Shape;5301;g6d02bfda05_1_971"/>
            <p:cNvCxnSpPr>
              <a:stCxn id="5294" idx="3"/>
              <a:endCxn id="5294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302" name="Google Shape;5302;g6d02bfda05_1_971"/>
            <p:cNvCxnSpPr>
              <a:stCxn id="5295" idx="3"/>
              <a:endCxn id="5295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303" name="Google Shape;5303;g6d02bfda05_1_971"/>
            <p:cNvCxnSpPr>
              <a:stCxn id="5290" idx="3"/>
              <a:endCxn id="5304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304" name="Google Shape;5304;g6d02bfda05_1_971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305" name="Google Shape;5305;g6d02bfda05_1_971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5306" name="Google Shape;5306;g6d02bfda05_1_971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07" name="Google Shape;5307;g6d02bfda05_1_971"/>
            <p:cNvCxnSpPr>
              <a:endCxn id="5261" idx="1"/>
            </p:cNvCxnSpPr>
            <p:nvPr/>
          </p:nvCxnSpPr>
          <p:spPr>
            <a:xfrm flipH="1" rot="10800000">
              <a:off x="4348500" y="426785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08" name="Google Shape;5308;g6d02bfda05_1_971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09" name="Google Shape;5309;g6d02bfda05_1_971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10" name="Google Shape;5310;g6d02bfda05_1_971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11" name="Google Shape;5311;g6d02bfda05_1_971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12" name="Google Shape;5312;g6d02bfda05_1_971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5313" name="Google Shape;5313;g6d02bfda05_1_971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5314" name="Google Shape;5314;g6d02bfda05_1_971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5315" name="Google Shape;5315;g6d02bfda05_1_971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5316" name="Google Shape;5316;g6d02bfda05_1_971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5317" name="Google Shape;5317;g6d02bfda05_1_971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18" name="Google Shape;5318;g6d02bfda05_1_971"/>
                  <p:cNvCxnSpPr/>
                  <p:nvPr/>
                </p:nvCxnSpPr>
                <p:spPr>
                  <a:xfrm flipH="1" rot="10800000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19" name="Google Shape;5319;g6d02bfda05_1_971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20" name="Google Shape;5320;g6d02bfda05_1_971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21" name="Google Shape;5321;g6d02bfda05_1_971"/>
                  <p:cNvCxnSpPr>
                    <a:stCxn id="5320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22" name="Google Shape;5322;g6d02bfda05_1_971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23" name="Google Shape;5323;g6d02bfda05_1_971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24" name="Google Shape;5324;g6d02bfda05_1_971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25" name="Google Shape;5325;g6d02bfda05_1_971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5326" name="Google Shape;5326;g6d02bfda05_1_971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27" name="Google Shape;5327;g6d02bfda05_1_971"/>
                  <p:cNvCxnSpPr/>
                  <p:nvPr/>
                </p:nvCxnSpPr>
                <p:spPr>
                  <a:xfrm flipH="1" rot="10800000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28" name="Google Shape;5328;g6d02bfda05_1_971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29" name="Google Shape;5329;g6d02bfda05_1_971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30" name="Google Shape;5330;g6d02bfda05_1_971"/>
                  <p:cNvCxnSpPr>
                    <a:stCxn id="5329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31" name="Google Shape;5331;g6d02bfda05_1_971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32" name="Google Shape;5332;g6d02bfda05_1_971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33" name="Google Shape;5333;g6d02bfda05_1_971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34" name="Google Shape;5334;g6d02bfda05_1_971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5335" name="Google Shape;5335;g6d02bfda05_1_971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36" name="Google Shape;5336;g6d02bfda05_1_971"/>
                  <p:cNvCxnSpPr/>
                  <p:nvPr/>
                </p:nvCxnSpPr>
                <p:spPr>
                  <a:xfrm flipH="1" rot="10800000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37" name="Google Shape;5337;g6d02bfda05_1_971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38" name="Google Shape;5338;g6d02bfda05_1_971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39" name="Google Shape;5339;g6d02bfda05_1_971"/>
                  <p:cNvCxnSpPr>
                    <a:stCxn id="5338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40" name="Google Shape;5340;g6d02bfda05_1_971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41" name="Google Shape;5341;g6d02bfda05_1_971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42" name="Google Shape;5342;g6d02bfda05_1_971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343" name="Google Shape;5343;g6d02bfda05_1_971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5344" name="Google Shape;5344;g6d02bfda05_1_971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5345" name="Google Shape;5345;g6d02bfda05_1_971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46" name="Google Shape;5346;g6d02bfda05_1_971"/>
                  <p:cNvCxnSpPr/>
                  <p:nvPr/>
                </p:nvCxnSpPr>
                <p:spPr>
                  <a:xfrm flipH="1" rot="10800000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47" name="Google Shape;5347;g6d02bfda05_1_971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48" name="Google Shape;5348;g6d02bfda05_1_971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49" name="Google Shape;5349;g6d02bfda05_1_971"/>
                  <p:cNvCxnSpPr>
                    <a:stCxn id="5348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50" name="Google Shape;5350;g6d02bfda05_1_971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51" name="Google Shape;5351;g6d02bfda05_1_971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52" name="Google Shape;5352;g6d02bfda05_1_971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53" name="Google Shape;5353;g6d02bfda05_1_971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5354" name="Google Shape;5354;g6d02bfda05_1_971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55" name="Google Shape;5355;g6d02bfda05_1_971"/>
                  <p:cNvCxnSpPr/>
                  <p:nvPr/>
                </p:nvCxnSpPr>
                <p:spPr>
                  <a:xfrm flipH="1" rot="10800000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56" name="Google Shape;5356;g6d02bfda05_1_971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57" name="Google Shape;5357;g6d02bfda05_1_971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58" name="Google Shape;5358;g6d02bfda05_1_971"/>
                  <p:cNvCxnSpPr>
                    <a:stCxn id="5357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59" name="Google Shape;5359;g6d02bfda05_1_971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60" name="Google Shape;5360;g6d02bfda05_1_971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61" name="Google Shape;5361;g6d02bfda05_1_971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62" name="Google Shape;5362;g6d02bfda05_1_971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5363" name="Google Shape;5363;g6d02bfda05_1_971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64" name="Google Shape;5364;g6d02bfda05_1_971"/>
                  <p:cNvCxnSpPr/>
                  <p:nvPr/>
                </p:nvCxnSpPr>
                <p:spPr>
                  <a:xfrm flipH="1" rot="10800000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65" name="Google Shape;5365;g6d02bfda05_1_971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66" name="Google Shape;5366;g6d02bfda05_1_971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67" name="Google Shape;5367;g6d02bfda05_1_971"/>
                  <p:cNvCxnSpPr>
                    <a:stCxn id="5366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68" name="Google Shape;5368;g6d02bfda05_1_971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69" name="Google Shape;5369;g6d02bfda05_1_971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70" name="Google Shape;5370;g6d02bfda05_1_971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371" name="Google Shape;5371;g6d02bfda05_1_971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5372" name="Google Shape;5372;g6d02bfda05_1_971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5373" name="Google Shape;5373;g6d02bfda05_1_971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74" name="Google Shape;5374;g6d02bfda05_1_971"/>
                  <p:cNvCxnSpPr/>
                  <p:nvPr/>
                </p:nvCxnSpPr>
                <p:spPr>
                  <a:xfrm flipH="1" rot="10800000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75" name="Google Shape;5375;g6d02bfda05_1_971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76" name="Google Shape;5376;g6d02bfda05_1_971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77" name="Google Shape;5377;g6d02bfda05_1_971"/>
                  <p:cNvCxnSpPr>
                    <a:stCxn id="5376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78" name="Google Shape;5378;g6d02bfda05_1_971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79" name="Google Shape;5379;g6d02bfda05_1_971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80" name="Google Shape;5380;g6d02bfda05_1_971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81" name="Google Shape;5381;g6d02bfda05_1_971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5382" name="Google Shape;5382;g6d02bfda05_1_971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83" name="Google Shape;5383;g6d02bfda05_1_971"/>
                  <p:cNvCxnSpPr/>
                  <p:nvPr/>
                </p:nvCxnSpPr>
                <p:spPr>
                  <a:xfrm flipH="1" rot="10800000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84" name="Google Shape;5384;g6d02bfda05_1_971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85" name="Google Shape;5385;g6d02bfda05_1_971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86" name="Google Shape;5386;g6d02bfda05_1_971"/>
                  <p:cNvCxnSpPr>
                    <a:stCxn id="5385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87" name="Google Shape;5387;g6d02bfda05_1_971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88" name="Google Shape;5388;g6d02bfda05_1_971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89" name="Google Shape;5389;g6d02bfda05_1_971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90" name="Google Shape;5390;g6d02bfda05_1_971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5391" name="Google Shape;5391;g6d02bfda05_1_971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92" name="Google Shape;5392;g6d02bfda05_1_971"/>
                  <p:cNvCxnSpPr/>
                  <p:nvPr/>
                </p:nvCxnSpPr>
                <p:spPr>
                  <a:xfrm flipH="1" rot="10800000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93" name="Google Shape;5393;g6d02bfda05_1_971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94" name="Google Shape;5394;g6d02bfda05_1_971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95" name="Google Shape;5395;g6d02bfda05_1_971"/>
                  <p:cNvCxnSpPr>
                    <a:stCxn id="5394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96" name="Google Shape;5396;g6d02bfda05_1_971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397" name="Google Shape;5397;g6d02bfda05_1_971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398" name="Google Shape;5398;g6d02bfda05_1_971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399" name="Google Shape;5399;g6d02bfda05_1_971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5400" name="Google Shape;5400;g6d02bfda05_1_971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5401" name="Google Shape;5401;g6d02bfda05_1_971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402" name="Google Shape;5402;g6d02bfda05_1_971"/>
                  <p:cNvCxnSpPr/>
                  <p:nvPr/>
                </p:nvCxnSpPr>
                <p:spPr>
                  <a:xfrm flipH="1" rot="10800000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403" name="Google Shape;5403;g6d02bfda05_1_971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404" name="Google Shape;5404;g6d02bfda05_1_971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405" name="Google Shape;5405;g6d02bfda05_1_971"/>
                  <p:cNvCxnSpPr>
                    <a:stCxn id="5404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406" name="Google Shape;5406;g6d02bfda05_1_971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407" name="Google Shape;5407;g6d02bfda05_1_971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408" name="Google Shape;5408;g6d02bfda05_1_971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409" name="Google Shape;5409;g6d02bfda05_1_971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5410" name="Google Shape;5410;g6d02bfda05_1_971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411" name="Google Shape;5411;g6d02bfda05_1_971"/>
                  <p:cNvCxnSpPr/>
                  <p:nvPr/>
                </p:nvCxnSpPr>
                <p:spPr>
                  <a:xfrm flipH="1" rot="10800000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412" name="Google Shape;5412;g6d02bfda05_1_971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413" name="Google Shape;5413;g6d02bfda05_1_971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414" name="Google Shape;5414;g6d02bfda05_1_971"/>
                  <p:cNvCxnSpPr>
                    <a:stCxn id="5413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415" name="Google Shape;5415;g6d02bfda05_1_971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416" name="Google Shape;5416;g6d02bfda05_1_971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417" name="Google Shape;5417;g6d02bfda05_1_971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418" name="Google Shape;5418;g6d02bfda05_1_971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5419" name="Google Shape;5419;g6d02bfda05_1_971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420" name="Google Shape;5420;g6d02bfda05_1_971"/>
                  <p:cNvCxnSpPr/>
                  <p:nvPr/>
                </p:nvCxnSpPr>
                <p:spPr>
                  <a:xfrm flipH="1" rot="10800000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421" name="Google Shape;5421;g6d02bfda05_1_971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422" name="Google Shape;5422;g6d02bfda05_1_971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423" name="Google Shape;5423;g6d02bfda05_1_971"/>
                  <p:cNvCxnSpPr>
                    <a:stCxn id="5422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424" name="Google Shape;5424;g6d02bfda05_1_971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425" name="Google Shape;5425;g6d02bfda05_1_971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426" name="Google Shape;5426;g6d02bfda05_1_971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5427" name="Google Shape;5427;g6d02bfda05_1_971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5428" name="Google Shape;5428;g6d02bfda05_1_971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9" name="Google Shape;5429;g6d02bfda05_1_971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430" name="Google Shape;5430;g6d02bfda05_1_971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5431" name="Google Shape;5431;g6d02bfda05_1_971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32" name="Google Shape;5432;g6d02bfda05_1_971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433" name="Google Shape;5433;g6d02bfda05_1_971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5434" name="Google Shape;5434;g6d02bfda05_1_971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35" name="Google Shape;5435;g6d02bfda05_1_971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436" name="Google Shape;5436;g6d02bfda05_1_971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5437" name="Google Shape;5437;g6d02bfda05_1_971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38" name="Google Shape;5438;g6d02bfda05_1_971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439" name="Google Shape;5439;g6d02bfda05_1_971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0" name="Google Shape;5440;g6d02bfda05_1_971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1" name="Google Shape;5441;g6d02bfda05_1_971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2" name="Google Shape;5442;g6d02bfda05_1_971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3" name="Google Shape;5443;g6d02bfda05_1_971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4" name="Google Shape;5444;g6d02bfda05_1_971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5" name="Google Shape;5445;g6d02bfda05_1_971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6" name="Google Shape;5446;g6d02bfda05_1_971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47" name="Google Shape;5447;g6d02bfda05_1_971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5448" name="Google Shape;5448;g6d02bfda05_1_971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5449" name="Google Shape;5449;g6d02bfda05_1_971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450" name="Google Shape;5450;g6d02bfda05_1_971"/>
              <p:cNvCxnSpPr>
                <a:stCxn id="5255" idx="3"/>
                <a:endCxn id="5449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1" name="Google Shape;5451;g6d02bfda05_1_971"/>
              <p:cNvCxnSpPr>
                <a:stCxn id="5449" idx="1"/>
                <a:endCxn id="5449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2" name="Google Shape;5452;g6d02bfda05_1_971"/>
              <p:cNvCxnSpPr>
                <a:stCxn id="5449" idx="7"/>
                <a:endCxn id="5449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453" name="Google Shape;5453;g6d02bfda05_1_971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5454" name="Google Shape;5454;g6d02bfda05_1_971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455" name="Google Shape;5455;g6d02bfda05_1_971"/>
              <p:cNvCxnSpPr>
                <a:endCxn id="5454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6" name="Google Shape;5456;g6d02bfda05_1_971"/>
              <p:cNvCxnSpPr>
                <a:stCxn id="5454" idx="1"/>
                <a:endCxn id="5454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7" name="Google Shape;5457;g6d02bfda05_1_971"/>
              <p:cNvCxnSpPr>
                <a:stCxn id="5454" idx="7"/>
                <a:endCxn id="5454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458" name="Google Shape;5458;g6d02bfda05_1_971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5459" name="Google Shape;5459;g6d02bfda05_1_971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460" name="Google Shape;5460;g6d02bfda05_1_971"/>
              <p:cNvCxnSpPr>
                <a:endCxn id="5459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1" name="Google Shape;5461;g6d02bfda05_1_971"/>
              <p:cNvCxnSpPr>
                <a:stCxn id="5459" idx="1"/>
                <a:endCxn id="5459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2" name="Google Shape;5462;g6d02bfda05_1_971"/>
              <p:cNvCxnSpPr>
                <a:stCxn id="5459" idx="7"/>
                <a:endCxn id="5459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463" name="Google Shape;5463;g6d02bfda05_1_971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4" name="Google Shape;5464;g6d02bfda05_1_971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5" name="Google Shape;5465;g6d02bfda05_1_971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6" name="Google Shape;5466;g6d02bfda05_1_971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7" name="Google Shape;5467;g6d02bfda05_1_971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468" name="Google Shape;5468;g6d02bfda05_1_971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469" name="Google Shape;5469;g6d02bfda05_1_971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470" name="Google Shape;5470;g6d02bfda05_1_971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5471" name="Google Shape;5471;g6d02bfda05_1_971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5472" name="Google Shape;5472;g6d02bfda05_1_971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3" name="Google Shape;5473;g6d02bfda05_1_971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4" name="Google Shape;5474;g6d02bfda05_1_971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75" name="Google Shape;5475;g6d02bfda05_1_971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5476" name="Google Shape;5476;g6d02bfda05_1_971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5477" name="Google Shape;5477;g6d02bfda05_1_971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8" name="Google Shape;5478;g6d02bfda05_1_971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9" name="Google Shape;5479;g6d02bfda05_1_971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0" name="Google Shape;5480;g6d02bfda05_1_971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81" name="Google Shape;5481;g6d02bfda05_1_971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5482" name="Google Shape;5482;g6d02bfda05_1_971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3" name="Google Shape;5483;g6d02bfda05_1_971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4" name="Google Shape;5484;g6d02bfda05_1_971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5" name="Google Shape;5485;g6d02bfda05_1_971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86" name="Google Shape;5486;g6d02bfda05_1_971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5487" name="Google Shape;5487;g6d02bfda05_1_971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8" name="Google Shape;5488;g6d02bfda05_1_971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9" name="Google Shape;5489;g6d02bfda05_1_971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90" name="Google Shape;5490;g6d02bfda05_1_971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491" name="Google Shape;5491;g6d02bfda05_1_971"/>
          <p:cNvSpPr/>
          <p:nvPr/>
        </p:nvSpPr>
        <p:spPr>
          <a:xfrm>
            <a:off x="1345565" y="1381760"/>
            <a:ext cx="2698800" cy="2249700"/>
          </a:xfrm>
          <a:prstGeom prst="wedgeRectCallout">
            <a:avLst>
              <a:gd fmla="val 117819" name="adj1"/>
              <a:gd fmla="val 88593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Auswahl erfolgt mit den Auswahlleitungen (Adressleitungen) A0 und A1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92" name="Google Shape;5492;g6d02bfda05_1_9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1650" y="3436407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5493" name="Google Shape;5493;g6d02bfda05_1_971"/>
          <p:cNvSpPr/>
          <p:nvPr/>
        </p:nvSpPr>
        <p:spPr>
          <a:xfrm>
            <a:off x="5128275" y="1679300"/>
            <a:ext cx="3374400" cy="1435800"/>
          </a:xfrm>
          <a:prstGeom prst="wedgeRoundRectCallout">
            <a:avLst>
              <a:gd fmla="val 20172" name="adj1"/>
              <a:gd fmla="val 61911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Deshalb sind </a:t>
            </a:r>
            <a:r>
              <a:rPr lang="de-DE" sz="1600">
                <a:solidFill>
                  <a:srgbClr val="0000FF"/>
                </a:solidFill>
              </a:rPr>
              <a:t>Auswahlleitungen erforderlich. Es sind elektronische Anschlüsse des ROMs, mit denen die Auswahl des gewünschten Bytes erfolgt.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97" name="Shape 5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" name="Google Shape;5498;g7c0989576a_0_0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9" name="Google Shape;5499;g7c0989576a_0_0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0" name="Google Shape;5500;g7c0989576a_0_0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501" name="Google Shape;5501;g7c0989576a_0_0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502" name="Google Shape;5502;g7c0989576a_0_0"/>
          <p:cNvCxnSpPr>
            <a:stCxn id="5503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504" name="Google Shape;5504;g7c0989576a_0_0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5" name="Google Shape;5505;g7c0989576a_0_0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06" name="Google Shape;5506;g7c0989576a_0_0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5503" name="Google Shape;5503;g7c0989576a_0_0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07" name="Google Shape;5507;g7c0989576a_0_0"/>
            <p:cNvCxnSpPr>
              <a:endCxn id="5508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509" name="Google Shape;5509;g7c0989576a_0_0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08" name="Google Shape;5508;g7c0989576a_0_0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10" name="Google Shape;5510;g7c0989576a_0_0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11" name="Google Shape;5511;g7c0989576a_0_0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12" name="Google Shape;5512;g7c0989576a_0_0"/>
            <p:cNvCxnSpPr>
              <a:endCxn id="5509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13" name="Google Shape;5513;g7c0989576a_0_0"/>
            <p:cNvCxnSpPr>
              <a:endCxn id="5510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14" name="Google Shape;5514;g7c0989576a_0_0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15" name="Google Shape;5515;g7c0989576a_0_0"/>
            <p:cNvCxnSpPr>
              <a:stCxn id="5509" idx="3"/>
              <a:endCxn id="5509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16" name="Google Shape;5516;g7c0989576a_0_0"/>
            <p:cNvCxnSpPr>
              <a:stCxn id="5508" idx="3"/>
              <a:endCxn id="5508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17" name="Google Shape;5517;g7c0989576a_0_0"/>
            <p:cNvCxnSpPr>
              <a:stCxn id="5510" idx="3"/>
              <a:endCxn id="5510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18" name="Google Shape;5518;g7c0989576a_0_0"/>
            <p:cNvCxnSpPr>
              <a:stCxn id="5511" idx="3"/>
              <a:endCxn id="5511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19" name="Google Shape;5519;g7c0989576a_0_0"/>
            <p:cNvCxnSpPr>
              <a:stCxn id="5503" idx="3"/>
              <a:endCxn id="5520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520" name="Google Shape;5520;g7c0989576a_0_0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521" name="Google Shape;5521;g7c0989576a_0_0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5522" name="Google Shape;5522;g7c0989576a_0_0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23" name="Google Shape;5523;g7c0989576a_0_0"/>
            <p:cNvCxnSpPr>
              <a:endCxn id="5524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525" name="Google Shape;5525;g7c0989576a_0_0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24" name="Google Shape;5524;g7c0989576a_0_0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26" name="Google Shape;5526;g7c0989576a_0_0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27" name="Google Shape;5527;g7c0989576a_0_0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28" name="Google Shape;5528;g7c0989576a_0_0"/>
            <p:cNvCxnSpPr>
              <a:endCxn id="5525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29" name="Google Shape;5529;g7c0989576a_0_0"/>
            <p:cNvCxnSpPr>
              <a:endCxn id="5526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30" name="Google Shape;5530;g7c0989576a_0_0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31" name="Google Shape;5531;g7c0989576a_0_0"/>
            <p:cNvCxnSpPr>
              <a:stCxn id="5525" idx="3"/>
              <a:endCxn id="5525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32" name="Google Shape;5532;g7c0989576a_0_0"/>
            <p:cNvCxnSpPr>
              <a:stCxn id="5524" idx="3"/>
              <a:endCxn id="5524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33" name="Google Shape;5533;g7c0989576a_0_0"/>
            <p:cNvCxnSpPr>
              <a:stCxn id="5526" idx="3"/>
              <a:endCxn id="5526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34" name="Google Shape;5534;g7c0989576a_0_0"/>
            <p:cNvCxnSpPr>
              <a:stCxn id="5527" idx="3"/>
              <a:endCxn id="5527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35" name="Google Shape;5535;g7c0989576a_0_0"/>
            <p:cNvCxnSpPr>
              <a:stCxn id="5522" idx="3"/>
              <a:endCxn id="5536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536" name="Google Shape;5536;g7c0989576a_0_0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537" name="Google Shape;5537;g7c0989576a_0_0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5538" name="Google Shape;5538;g7c0989576a_0_0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39" name="Google Shape;5539;g7c0989576a_0_0"/>
            <p:cNvCxnSpPr>
              <a:endCxn id="5540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541" name="Google Shape;5541;g7c0989576a_0_0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40" name="Google Shape;5540;g7c0989576a_0_0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42" name="Google Shape;5542;g7c0989576a_0_0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43" name="Google Shape;5543;g7c0989576a_0_0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44" name="Google Shape;5544;g7c0989576a_0_0"/>
            <p:cNvCxnSpPr>
              <a:endCxn id="5541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45" name="Google Shape;5545;g7c0989576a_0_0"/>
            <p:cNvCxnSpPr>
              <a:endCxn id="5542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46" name="Google Shape;5546;g7c0989576a_0_0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47" name="Google Shape;5547;g7c0989576a_0_0"/>
            <p:cNvCxnSpPr>
              <a:stCxn id="5541" idx="3"/>
              <a:endCxn id="5541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48" name="Google Shape;5548;g7c0989576a_0_0"/>
            <p:cNvCxnSpPr>
              <a:stCxn id="5540" idx="3"/>
              <a:endCxn id="5540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49" name="Google Shape;5549;g7c0989576a_0_0"/>
            <p:cNvCxnSpPr>
              <a:stCxn id="5542" idx="3"/>
              <a:endCxn id="5542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50" name="Google Shape;5550;g7c0989576a_0_0"/>
            <p:cNvCxnSpPr>
              <a:stCxn id="5543" idx="3"/>
              <a:endCxn id="5543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551" name="Google Shape;5551;g7c0989576a_0_0"/>
            <p:cNvCxnSpPr>
              <a:stCxn id="5538" idx="3"/>
              <a:endCxn id="5552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552" name="Google Shape;5552;g7c0989576a_0_0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553" name="Google Shape;5553;g7c0989576a_0_0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5554" name="Google Shape;5554;g7c0989576a_0_0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55" name="Google Shape;5555;g7c0989576a_0_0"/>
            <p:cNvCxnSpPr>
              <a:endCxn id="5509" idx="1"/>
            </p:cNvCxnSpPr>
            <p:nvPr/>
          </p:nvCxnSpPr>
          <p:spPr>
            <a:xfrm flipH="1" rot="10800000">
              <a:off x="4348500" y="426785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56" name="Google Shape;5556;g7c0989576a_0_0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57" name="Google Shape;5557;g7c0989576a_0_0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58" name="Google Shape;5558;g7c0989576a_0_0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59" name="Google Shape;5559;g7c0989576a_0_0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60" name="Google Shape;5560;g7c0989576a_0_0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5561" name="Google Shape;5561;g7c0989576a_0_0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5562" name="Google Shape;5562;g7c0989576a_0_0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5563" name="Google Shape;5563;g7c0989576a_0_0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5564" name="Google Shape;5564;g7c0989576a_0_0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5565" name="Google Shape;5565;g7c0989576a_0_0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66" name="Google Shape;5566;g7c0989576a_0_0"/>
                  <p:cNvCxnSpPr/>
                  <p:nvPr/>
                </p:nvCxnSpPr>
                <p:spPr>
                  <a:xfrm flipH="1" rot="10800000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567" name="Google Shape;5567;g7c0989576a_0_0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568" name="Google Shape;5568;g7c0989576a_0_0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569" name="Google Shape;5569;g7c0989576a_0_0"/>
                  <p:cNvCxnSpPr>
                    <a:stCxn id="5568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70" name="Google Shape;5570;g7c0989576a_0_0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71" name="Google Shape;5571;g7c0989576a_0_0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572" name="Google Shape;5572;g7c0989576a_0_0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573" name="Google Shape;5573;g7c0989576a_0_0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5574" name="Google Shape;5574;g7c0989576a_0_0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75" name="Google Shape;5575;g7c0989576a_0_0"/>
                  <p:cNvCxnSpPr/>
                  <p:nvPr/>
                </p:nvCxnSpPr>
                <p:spPr>
                  <a:xfrm flipH="1" rot="10800000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576" name="Google Shape;5576;g7c0989576a_0_0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577" name="Google Shape;5577;g7c0989576a_0_0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578" name="Google Shape;5578;g7c0989576a_0_0"/>
                  <p:cNvCxnSpPr>
                    <a:stCxn id="5577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79" name="Google Shape;5579;g7c0989576a_0_0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80" name="Google Shape;5580;g7c0989576a_0_0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581" name="Google Shape;5581;g7c0989576a_0_0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582" name="Google Shape;5582;g7c0989576a_0_0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5583" name="Google Shape;5583;g7c0989576a_0_0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84" name="Google Shape;5584;g7c0989576a_0_0"/>
                  <p:cNvCxnSpPr/>
                  <p:nvPr/>
                </p:nvCxnSpPr>
                <p:spPr>
                  <a:xfrm flipH="1" rot="10800000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585" name="Google Shape;5585;g7c0989576a_0_0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586" name="Google Shape;5586;g7c0989576a_0_0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587" name="Google Shape;5587;g7c0989576a_0_0"/>
                  <p:cNvCxnSpPr>
                    <a:stCxn id="5586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88" name="Google Shape;5588;g7c0989576a_0_0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89" name="Google Shape;5589;g7c0989576a_0_0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590" name="Google Shape;5590;g7c0989576a_0_0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591" name="Google Shape;5591;g7c0989576a_0_0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5592" name="Google Shape;5592;g7c0989576a_0_0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5593" name="Google Shape;5593;g7c0989576a_0_0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94" name="Google Shape;5594;g7c0989576a_0_0"/>
                  <p:cNvCxnSpPr/>
                  <p:nvPr/>
                </p:nvCxnSpPr>
                <p:spPr>
                  <a:xfrm flipH="1" rot="10800000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595" name="Google Shape;5595;g7c0989576a_0_0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596" name="Google Shape;5596;g7c0989576a_0_0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597" name="Google Shape;5597;g7c0989576a_0_0"/>
                  <p:cNvCxnSpPr>
                    <a:stCxn id="5596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98" name="Google Shape;5598;g7c0989576a_0_0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99" name="Google Shape;5599;g7c0989576a_0_0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00" name="Google Shape;5600;g7c0989576a_0_0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01" name="Google Shape;5601;g7c0989576a_0_0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5602" name="Google Shape;5602;g7c0989576a_0_0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03" name="Google Shape;5603;g7c0989576a_0_0"/>
                  <p:cNvCxnSpPr/>
                  <p:nvPr/>
                </p:nvCxnSpPr>
                <p:spPr>
                  <a:xfrm flipH="1" rot="10800000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04" name="Google Shape;5604;g7c0989576a_0_0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05" name="Google Shape;5605;g7c0989576a_0_0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06" name="Google Shape;5606;g7c0989576a_0_0"/>
                  <p:cNvCxnSpPr>
                    <a:stCxn id="5605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07" name="Google Shape;5607;g7c0989576a_0_0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08" name="Google Shape;5608;g7c0989576a_0_0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09" name="Google Shape;5609;g7c0989576a_0_0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10" name="Google Shape;5610;g7c0989576a_0_0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5611" name="Google Shape;5611;g7c0989576a_0_0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12" name="Google Shape;5612;g7c0989576a_0_0"/>
                  <p:cNvCxnSpPr/>
                  <p:nvPr/>
                </p:nvCxnSpPr>
                <p:spPr>
                  <a:xfrm flipH="1" rot="10800000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13" name="Google Shape;5613;g7c0989576a_0_0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14" name="Google Shape;5614;g7c0989576a_0_0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15" name="Google Shape;5615;g7c0989576a_0_0"/>
                  <p:cNvCxnSpPr>
                    <a:stCxn id="5614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16" name="Google Shape;5616;g7c0989576a_0_0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17" name="Google Shape;5617;g7c0989576a_0_0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18" name="Google Shape;5618;g7c0989576a_0_0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619" name="Google Shape;5619;g7c0989576a_0_0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5620" name="Google Shape;5620;g7c0989576a_0_0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5621" name="Google Shape;5621;g7c0989576a_0_0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22" name="Google Shape;5622;g7c0989576a_0_0"/>
                  <p:cNvCxnSpPr/>
                  <p:nvPr/>
                </p:nvCxnSpPr>
                <p:spPr>
                  <a:xfrm flipH="1" rot="10800000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23" name="Google Shape;5623;g7c0989576a_0_0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24" name="Google Shape;5624;g7c0989576a_0_0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25" name="Google Shape;5625;g7c0989576a_0_0"/>
                  <p:cNvCxnSpPr>
                    <a:stCxn id="5624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26" name="Google Shape;5626;g7c0989576a_0_0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27" name="Google Shape;5627;g7c0989576a_0_0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28" name="Google Shape;5628;g7c0989576a_0_0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29" name="Google Shape;5629;g7c0989576a_0_0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5630" name="Google Shape;5630;g7c0989576a_0_0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31" name="Google Shape;5631;g7c0989576a_0_0"/>
                  <p:cNvCxnSpPr/>
                  <p:nvPr/>
                </p:nvCxnSpPr>
                <p:spPr>
                  <a:xfrm flipH="1" rot="10800000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32" name="Google Shape;5632;g7c0989576a_0_0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33" name="Google Shape;5633;g7c0989576a_0_0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34" name="Google Shape;5634;g7c0989576a_0_0"/>
                  <p:cNvCxnSpPr>
                    <a:stCxn id="5633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35" name="Google Shape;5635;g7c0989576a_0_0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36" name="Google Shape;5636;g7c0989576a_0_0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37" name="Google Shape;5637;g7c0989576a_0_0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38" name="Google Shape;5638;g7c0989576a_0_0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5639" name="Google Shape;5639;g7c0989576a_0_0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40" name="Google Shape;5640;g7c0989576a_0_0"/>
                  <p:cNvCxnSpPr/>
                  <p:nvPr/>
                </p:nvCxnSpPr>
                <p:spPr>
                  <a:xfrm flipH="1" rot="10800000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41" name="Google Shape;5641;g7c0989576a_0_0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42" name="Google Shape;5642;g7c0989576a_0_0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43" name="Google Shape;5643;g7c0989576a_0_0"/>
                  <p:cNvCxnSpPr>
                    <a:stCxn id="5642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44" name="Google Shape;5644;g7c0989576a_0_0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45" name="Google Shape;5645;g7c0989576a_0_0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46" name="Google Shape;5646;g7c0989576a_0_0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647" name="Google Shape;5647;g7c0989576a_0_0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5648" name="Google Shape;5648;g7c0989576a_0_0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5649" name="Google Shape;5649;g7c0989576a_0_0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50" name="Google Shape;5650;g7c0989576a_0_0"/>
                  <p:cNvCxnSpPr/>
                  <p:nvPr/>
                </p:nvCxnSpPr>
                <p:spPr>
                  <a:xfrm flipH="1" rot="10800000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51" name="Google Shape;5651;g7c0989576a_0_0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52" name="Google Shape;5652;g7c0989576a_0_0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53" name="Google Shape;5653;g7c0989576a_0_0"/>
                  <p:cNvCxnSpPr>
                    <a:stCxn id="5652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54" name="Google Shape;5654;g7c0989576a_0_0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55" name="Google Shape;5655;g7c0989576a_0_0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56" name="Google Shape;5656;g7c0989576a_0_0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57" name="Google Shape;5657;g7c0989576a_0_0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5658" name="Google Shape;5658;g7c0989576a_0_0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59" name="Google Shape;5659;g7c0989576a_0_0"/>
                  <p:cNvCxnSpPr/>
                  <p:nvPr/>
                </p:nvCxnSpPr>
                <p:spPr>
                  <a:xfrm flipH="1" rot="10800000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60" name="Google Shape;5660;g7c0989576a_0_0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61" name="Google Shape;5661;g7c0989576a_0_0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62" name="Google Shape;5662;g7c0989576a_0_0"/>
                  <p:cNvCxnSpPr>
                    <a:stCxn id="5661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63" name="Google Shape;5663;g7c0989576a_0_0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64" name="Google Shape;5664;g7c0989576a_0_0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65" name="Google Shape;5665;g7c0989576a_0_0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66" name="Google Shape;5666;g7c0989576a_0_0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5667" name="Google Shape;5667;g7c0989576a_0_0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68" name="Google Shape;5668;g7c0989576a_0_0"/>
                  <p:cNvCxnSpPr/>
                  <p:nvPr/>
                </p:nvCxnSpPr>
                <p:spPr>
                  <a:xfrm flipH="1" rot="10800000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69" name="Google Shape;5669;g7c0989576a_0_0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70" name="Google Shape;5670;g7c0989576a_0_0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71" name="Google Shape;5671;g7c0989576a_0_0"/>
                  <p:cNvCxnSpPr>
                    <a:stCxn id="5670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72" name="Google Shape;5672;g7c0989576a_0_0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73" name="Google Shape;5673;g7c0989576a_0_0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74" name="Google Shape;5674;g7c0989576a_0_0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5675" name="Google Shape;5675;g7c0989576a_0_0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5676" name="Google Shape;5676;g7c0989576a_0_0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7" name="Google Shape;5677;g7c0989576a_0_0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678" name="Google Shape;5678;g7c0989576a_0_0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5679" name="Google Shape;5679;g7c0989576a_0_0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0" name="Google Shape;5680;g7c0989576a_0_0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681" name="Google Shape;5681;g7c0989576a_0_0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5682" name="Google Shape;5682;g7c0989576a_0_0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3" name="Google Shape;5683;g7c0989576a_0_0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684" name="Google Shape;5684;g7c0989576a_0_0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5685" name="Google Shape;5685;g7c0989576a_0_0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6" name="Google Shape;5686;g7c0989576a_0_0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687" name="Google Shape;5687;g7c0989576a_0_0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8" name="Google Shape;5688;g7c0989576a_0_0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9" name="Google Shape;5689;g7c0989576a_0_0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0" name="Google Shape;5690;g7c0989576a_0_0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1" name="Google Shape;5691;g7c0989576a_0_0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2" name="Google Shape;5692;g7c0989576a_0_0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3" name="Google Shape;5693;g7c0989576a_0_0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4" name="Google Shape;5694;g7c0989576a_0_0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695" name="Google Shape;5695;g7c0989576a_0_0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5696" name="Google Shape;5696;g7c0989576a_0_0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5697" name="Google Shape;5697;g7c0989576a_0_0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698" name="Google Shape;5698;g7c0989576a_0_0"/>
              <p:cNvCxnSpPr>
                <a:stCxn id="5503" idx="3"/>
                <a:endCxn id="5697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99" name="Google Shape;5699;g7c0989576a_0_0"/>
              <p:cNvCxnSpPr>
                <a:stCxn id="5697" idx="1"/>
                <a:endCxn id="5697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0" name="Google Shape;5700;g7c0989576a_0_0"/>
              <p:cNvCxnSpPr>
                <a:stCxn id="5697" idx="7"/>
                <a:endCxn id="5697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701" name="Google Shape;5701;g7c0989576a_0_0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5702" name="Google Shape;5702;g7c0989576a_0_0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703" name="Google Shape;5703;g7c0989576a_0_0"/>
              <p:cNvCxnSpPr>
                <a:endCxn id="5702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4" name="Google Shape;5704;g7c0989576a_0_0"/>
              <p:cNvCxnSpPr>
                <a:stCxn id="5702" idx="1"/>
                <a:endCxn id="5702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5" name="Google Shape;5705;g7c0989576a_0_0"/>
              <p:cNvCxnSpPr>
                <a:stCxn id="5702" idx="7"/>
                <a:endCxn id="5702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706" name="Google Shape;5706;g7c0989576a_0_0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5707" name="Google Shape;5707;g7c0989576a_0_0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708" name="Google Shape;5708;g7c0989576a_0_0"/>
              <p:cNvCxnSpPr>
                <a:endCxn id="5707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9" name="Google Shape;5709;g7c0989576a_0_0"/>
              <p:cNvCxnSpPr>
                <a:stCxn id="5707" idx="1"/>
                <a:endCxn id="5707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0" name="Google Shape;5710;g7c0989576a_0_0"/>
              <p:cNvCxnSpPr>
                <a:stCxn id="5707" idx="7"/>
                <a:endCxn id="5707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711" name="Google Shape;5711;g7c0989576a_0_0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2" name="Google Shape;5712;g7c0989576a_0_0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3" name="Google Shape;5713;g7c0989576a_0_0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4" name="Google Shape;5714;g7c0989576a_0_0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5" name="Google Shape;5715;g7c0989576a_0_0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716" name="Google Shape;5716;g7c0989576a_0_0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717" name="Google Shape;5717;g7c0989576a_0_0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718" name="Google Shape;5718;g7c0989576a_0_0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5719" name="Google Shape;5719;g7c0989576a_0_0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5720" name="Google Shape;5720;g7c0989576a_0_0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1" name="Google Shape;5721;g7c0989576a_0_0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2" name="Google Shape;5722;g7c0989576a_0_0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23" name="Google Shape;5723;g7c0989576a_0_0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5724" name="Google Shape;5724;g7c0989576a_0_0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5725" name="Google Shape;5725;g7c0989576a_0_0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6" name="Google Shape;5726;g7c0989576a_0_0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7" name="Google Shape;5727;g7c0989576a_0_0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8" name="Google Shape;5728;g7c0989576a_0_0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29" name="Google Shape;5729;g7c0989576a_0_0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5730" name="Google Shape;5730;g7c0989576a_0_0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1" name="Google Shape;5731;g7c0989576a_0_0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2" name="Google Shape;5732;g7c0989576a_0_0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3" name="Google Shape;5733;g7c0989576a_0_0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34" name="Google Shape;5734;g7c0989576a_0_0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5735" name="Google Shape;5735;g7c0989576a_0_0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6" name="Google Shape;5736;g7c0989576a_0_0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7" name="Google Shape;5737;g7c0989576a_0_0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8" name="Google Shape;5738;g7c0989576a_0_0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739" name="Google Shape;5739;g7c0989576a_0_0"/>
          <p:cNvSpPr/>
          <p:nvPr/>
        </p:nvSpPr>
        <p:spPr>
          <a:xfrm>
            <a:off x="1345565" y="1381760"/>
            <a:ext cx="2698800" cy="2249700"/>
          </a:xfrm>
          <a:prstGeom prst="wedgeRectCallout">
            <a:avLst>
              <a:gd fmla="val 117819" name="adj1"/>
              <a:gd fmla="val 88593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Auswahl erfolgt mit den Auswahlleitungen (Adressleitungen) A0 und A1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40" name="Google Shape;5740;g7c0989576a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1650" y="3436407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5741" name="Google Shape;5741;g7c0989576a_0_0"/>
          <p:cNvSpPr/>
          <p:nvPr/>
        </p:nvSpPr>
        <p:spPr>
          <a:xfrm>
            <a:off x="5128275" y="1679300"/>
            <a:ext cx="3374400" cy="1435800"/>
          </a:xfrm>
          <a:prstGeom prst="wedgeRoundRectCallout">
            <a:avLst>
              <a:gd fmla="val 20172" name="adj1"/>
              <a:gd fmla="val 61911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Deshalb sind Auswahlleitungen erforderlich. Es sind elektronische Anschlüsse des ROMs, mit denen die Auswahl des gewünschten Bytes erfolgt.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45" name="Shape 5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6" name="Google Shape;5746;g6d02bfda05_1_2205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7" name="Google Shape;5747;g6d02bfda05_1_2205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8" name="Google Shape;5748;g6d02bfda05_1_2205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749" name="Google Shape;5749;g6d02bfda05_1_2205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50" name="Google Shape;5750;g6d02bfda05_1_2205"/>
          <p:cNvCxnSpPr>
            <a:stCxn id="5751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52" name="Google Shape;5752;g6d02bfda05_1_2205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3" name="Google Shape;5753;g6d02bfda05_1_2205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54" name="Google Shape;5754;g6d02bfda05_1_2205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5751" name="Google Shape;5751;g6d02bfda05_1_2205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55" name="Google Shape;5755;g6d02bfda05_1_2205"/>
            <p:cNvCxnSpPr>
              <a:endCxn id="5756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757" name="Google Shape;5757;g6d02bfda05_1_2205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56" name="Google Shape;5756;g6d02bfda05_1_2205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58" name="Google Shape;5758;g6d02bfda05_1_2205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59" name="Google Shape;5759;g6d02bfda05_1_2205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60" name="Google Shape;5760;g6d02bfda05_1_2205"/>
            <p:cNvCxnSpPr>
              <a:endCxn id="5757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61" name="Google Shape;5761;g6d02bfda05_1_2205"/>
            <p:cNvCxnSpPr>
              <a:endCxn id="5758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62" name="Google Shape;5762;g6d02bfda05_1_2205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63" name="Google Shape;5763;g6d02bfda05_1_2205"/>
            <p:cNvCxnSpPr>
              <a:stCxn id="5757" idx="3"/>
              <a:endCxn id="5757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64" name="Google Shape;5764;g6d02bfda05_1_2205"/>
            <p:cNvCxnSpPr>
              <a:stCxn id="5756" idx="3"/>
              <a:endCxn id="5756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65" name="Google Shape;5765;g6d02bfda05_1_2205"/>
            <p:cNvCxnSpPr>
              <a:stCxn id="5758" idx="3"/>
              <a:endCxn id="5758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66" name="Google Shape;5766;g6d02bfda05_1_2205"/>
            <p:cNvCxnSpPr>
              <a:stCxn id="5759" idx="3"/>
              <a:endCxn id="5759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67" name="Google Shape;5767;g6d02bfda05_1_2205"/>
            <p:cNvCxnSpPr>
              <a:stCxn id="5751" idx="3"/>
              <a:endCxn id="5768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768" name="Google Shape;5768;g6d02bfda05_1_2205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769" name="Google Shape;5769;g6d02bfda05_1_2205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5770" name="Google Shape;5770;g6d02bfda05_1_2205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71" name="Google Shape;5771;g6d02bfda05_1_2205"/>
            <p:cNvCxnSpPr>
              <a:endCxn id="5772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773" name="Google Shape;5773;g6d02bfda05_1_2205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72" name="Google Shape;5772;g6d02bfda05_1_2205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74" name="Google Shape;5774;g6d02bfda05_1_2205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75" name="Google Shape;5775;g6d02bfda05_1_2205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76" name="Google Shape;5776;g6d02bfda05_1_2205"/>
            <p:cNvCxnSpPr>
              <a:endCxn id="5773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77" name="Google Shape;5777;g6d02bfda05_1_2205"/>
            <p:cNvCxnSpPr>
              <a:endCxn id="5774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78" name="Google Shape;5778;g6d02bfda05_1_2205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79" name="Google Shape;5779;g6d02bfda05_1_2205"/>
            <p:cNvCxnSpPr>
              <a:stCxn id="5773" idx="3"/>
              <a:endCxn id="5773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80" name="Google Shape;5780;g6d02bfda05_1_2205"/>
            <p:cNvCxnSpPr>
              <a:stCxn id="5772" idx="3"/>
              <a:endCxn id="5772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81" name="Google Shape;5781;g6d02bfda05_1_2205"/>
            <p:cNvCxnSpPr>
              <a:stCxn id="5774" idx="3"/>
              <a:endCxn id="5774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82" name="Google Shape;5782;g6d02bfda05_1_2205"/>
            <p:cNvCxnSpPr>
              <a:stCxn id="5775" idx="3"/>
              <a:endCxn id="5775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83" name="Google Shape;5783;g6d02bfda05_1_2205"/>
            <p:cNvCxnSpPr>
              <a:stCxn id="5770" idx="3"/>
              <a:endCxn id="5784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784" name="Google Shape;5784;g6d02bfda05_1_2205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785" name="Google Shape;5785;g6d02bfda05_1_2205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5786" name="Google Shape;5786;g6d02bfda05_1_2205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87" name="Google Shape;5787;g6d02bfda05_1_2205"/>
            <p:cNvCxnSpPr>
              <a:endCxn id="5788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789" name="Google Shape;5789;g6d02bfda05_1_2205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88" name="Google Shape;5788;g6d02bfda05_1_2205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90" name="Google Shape;5790;g6d02bfda05_1_2205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91" name="Google Shape;5791;g6d02bfda05_1_2205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92" name="Google Shape;5792;g6d02bfda05_1_2205"/>
            <p:cNvCxnSpPr>
              <a:endCxn id="5789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93" name="Google Shape;5793;g6d02bfda05_1_2205"/>
            <p:cNvCxnSpPr>
              <a:endCxn id="5790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94" name="Google Shape;5794;g6d02bfda05_1_2205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95" name="Google Shape;5795;g6d02bfda05_1_2205"/>
            <p:cNvCxnSpPr>
              <a:stCxn id="5789" idx="3"/>
              <a:endCxn id="5789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96" name="Google Shape;5796;g6d02bfda05_1_2205"/>
            <p:cNvCxnSpPr>
              <a:stCxn id="5788" idx="3"/>
              <a:endCxn id="5788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97" name="Google Shape;5797;g6d02bfda05_1_2205"/>
            <p:cNvCxnSpPr>
              <a:stCxn id="5790" idx="3"/>
              <a:endCxn id="5790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98" name="Google Shape;5798;g6d02bfda05_1_2205"/>
            <p:cNvCxnSpPr>
              <a:stCxn id="5791" idx="3"/>
              <a:endCxn id="5791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799" name="Google Shape;5799;g6d02bfda05_1_2205"/>
            <p:cNvCxnSpPr>
              <a:stCxn id="5786" idx="3"/>
              <a:endCxn id="5800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800" name="Google Shape;5800;g6d02bfda05_1_2205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801" name="Google Shape;5801;g6d02bfda05_1_2205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5802" name="Google Shape;5802;g6d02bfda05_1_2205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803" name="Google Shape;5803;g6d02bfda05_1_2205"/>
            <p:cNvCxnSpPr>
              <a:endCxn id="5757" idx="1"/>
            </p:cNvCxnSpPr>
            <p:nvPr/>
          </p:nvCxnSpPr>
          <p:spPr>
            <a:xfrm flipH="1" rot="10800000">
              <a:off x="4348500" y="426785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804" name="Google Shape;5804;g6d02bfda05_1_2205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805" name="Google Shape;5805;g6d02bfda05_1_2205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806" name="Google Shape;5806;g6d02bfda05_1_2205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807" name="Google Shape;5807;g6d02bfda05_1_2205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808" name="Google Shape;5808;g6d02bfda05_1_2205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5809" name="Google Shape;5809;g6d02bfda05_1_2205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5810" name="Google Shape;5810;g6d02bfda05_1_2205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5811" name="Google Shape;5811;g6d02bfda05_1_2205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5812" name="Google Shape;5812;g6d02bfda05_1_2205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5813" name="Google Shape;5813;g6d02bfda05_1_2205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14" name="Google Shape;5814;g6d02bfda05_1_2205"/>
                  <p:cNvCxnSpPr/>
                  <p:nvPr/>
                </p:nvCxnSpPr>
                <p:spPr>
                  <a:xfrm flipH="1" rot="10800000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15" name="Google Shape;5815;g6d02bfda05_1_2205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16" name="Google Shape;5816;g6d02bfda05_1_2205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17" name="Google Shape;5817;g6d02bfda05_1_2205"/>
                  <p:cNvCxnSpPr>
                    <a:stCxn id="5816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18" name="Google Shape;5818;g6d02bfda05_1_2205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19" name="Google Shape;5819;g6d02bfda05_1_2205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20" name="Google Shape;5820;g6d02bfda05_1_2205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21" name="Google Shape;5821;g6d02bfda05_1_2205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5822" name="Google Shape;5822;g6d02bfda05_1_2205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23" name="Google Shape;5823;g6d02bfda05_1_2205"/>
                  <p:cNvCxnSpPr/>
                  <p:nvPr/>
                </p:nvCxnSpPr>
                <p:spPr>
                  <a:xfrm flipH="1" rot="10800000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24" name="Google Shape;5824;g6d02bfda05_1_2205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25" name="Google Shape;5825;g6d02bfda05_1_2205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26" name="Google Shape;5826;g6d02bfda05_1_2205"/>
                  <p:cNvCxnSpPr>
                    <a:stCxn id="5825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27" name="Google Shape;5827;g6d02bfda05_1_2205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28" name="Google Shape;5828;g6d02bfda05_1_2205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29" name="Google Shape;5829;g6d02bfda05_1_2205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30" name="Google Shape;5830;g6d02bfda05_1_2205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5831" name="Google Shape;5831;g6d02bfda05_1_2205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32" name="Google Shape;5832;g6d02bfda05_1_2205"/>
                  <p:cNvCxnSpPr/>
                  <p:nvPr/>
                </p:nvCxnSpPr>
                <p:spPr>
                  <a:xfrm flipH="1" rot="10800000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33" name="Google Shape;5833;g6d02bfda05_1_2205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34" name="Google Shape;5834;g6d02bfda05_1_2205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35" name="Google Shape;5835;g6d02bfda05_1_2205"/>
                  <p:cNvCxnSpPr>
                    <a:stCxn id="5834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36" name="Google Shape;5836;g6d02bfda05_1_2205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37" name="Google Shape;5837;g6d02bfda05_1_2205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38" name="Google Shape;5838;g6d02bfda05_1_2205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839" name="Google Shape;5839;g6d02bfda05_1_2205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5840" name="Google Shape;5840;g6d02bfda05_1_2205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5841" name="Google Shape;5841;g6d02bfda05_1_2205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42" name="Google Shape;5842;g6d02bfda05_1_2205"/>
                  <p:cNvCxnSpPr/>
                  <p:nvPr/>
                </p:nvCxnSpPr>
                <p:spPr>
                  <a:xfrm flipH="1" rot="10800000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43" name="Google Shape;5843;g6d02bfda05_1_2205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44" name="Google Shape;5844;g6d02bfda05_1_2205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45" name="Google Shape;5845;g6d02bfda05_1_2205"/>
                  <p:cNvCxnSpPr>
                    <a:stCxn id="5844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46" name="Google Shape;5846;g6d02bfda05_1_2205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47" name="Google Shape;5847;g6d02bfda05_1_2205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48" name="Google Shape;5848;g6d02bfda05_1_2205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49" name="Google Shape;5849;g6d02bfda05_1_2205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5850" name="Google Shape;5850;g6d02bfda05_1_2205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51" name="Google Shape;5851;g6d02bfda05_1_2205"/>
                  <p:cNvCxnSpPr/>
                  <p:nvPr/>
                </p:nvCxnSpPr>
                <p:spPr>
                  <a:xfrm flipH="1" rot="10800000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52" name="Google Shape;5852;g6d02bfda05_1_2205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53" name="Google Shape;5853;g6d02bfda05_1_2205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54" name="Google Shape;5854;g6d02bfda05_1_2205"/>
                  <p:cNvCxnSpPr>
                    <a:stCxn id="5853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55" name="Google Shape;5855;g6d02bfda05_1_2205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56" name="Google Shape;5856;g6d02bfda05_1_2205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57" name="Google Shape;5857;g6d02bfda05_1_2205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58" name="Google Shape;5858;g6d02bfda05_1_2205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5859" name="Google Shape;5859;g6d02bfda05_1_2205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60" name="Google Shape;5860;g6d02bfda05_1_2205"/>
                  <p:cNvCxnSpPr/>
                  <p:nvPr/>
                </p:nvCxnSpPr>
                <p:spPr>
                  <a:xfrm flipH="1" rot="10800000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61" name="Google Shape;5861;g6d02bfda05_1_2205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62" name="Google Shape;5862;g6d02bfda05_1_2205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63" name="Google Shape;5863;g6d02bfda05_1_2205"/>
                  <p:cNvCxnSpPr>
                    <a:stCxn id="5862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64" name="Google Shape;5864;g6d02bfda05_1_2205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65" name="Google Shape;5865;g6d02bfda05_1_2205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66" name="Google Shape;5866;g6d02bfda05_1_2205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867" name="Google Shape;5867;g6d02bfda05_1_2205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5868" name="Google Shape;5868;g6d02bfda05_1_2205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5869" name="Google Shape;5869;g6d02bfda05_1_2205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70" name="Google Shape;5870;g6d02bfda05_1_2205"/>
                  <p:cNvCxnSpPr/>
                  <p:nvPr/>
                </p:nvCxnSpPr>
                <p:spPr>
                  <a:xfrm flipH="1" rot="10800000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71" name="Google Shape;5871;g6d02bfda05_1_2205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72" name="Google Shape;5872;g6d02bfda05_1_2205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73" name="Google Shape;5873;g6d02bfda05_1_2205"/>
                  <p:cNvCxnSpPr>
                    <a:stCxn id="5872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74" name="Google Shape;5874;g6d02bfda05_1_2205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75" name="Google Shape;5875;g6d02bfda05_1_2205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76" name="Google Shape;5876;g6d02bfda05_1_2205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77" name="Google Shape;5877;g6d02bfda05_1_2205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5878" name="Google Shape;5878;g6d02bfda05_1_2205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79" name="Google Shape;5879;g6d02bfda05_1_2205"/>
                  <p:cNvCxnSpPr/>
                  <p:nvPr/>
                </p:nvCxnSpPr>
                <p:spPr>
                  <a:xfrm flipH="1" rot="10800000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80" name="Google Shape;5880;g6d02bfda05_1_2205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81" name="Google Shape;5881;g6d02bfda05_1_2205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82" name="Google Shape;5882;g6d02bfda05_1_2205"/>
                  <p:cNvCxnSpPr>
                    <a:stCxn id="5881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83" name="Google Shape;5883;g6d02bfda05_1_2205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84" name="Google Shape;5884;g6d02bfda05_1_2205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85" name="Google Shape;5885;g6d02bfda05_1_2205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86" name="Google Shape;5886;g6d02bfda05_1_2205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5887" name="Google Shape;5887;g6d02bfda05_1_2205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88" name="Google Shape;5888;g6d02bfda05_1_2205"/>
                  <p:cNvCxnSpPr/>
                  <p:nvPr/>
                </p:nvCxnSpPr>
                <p:spPr>
                  <a:xfrm flipH="1" rot="10800000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89" name="Google Shape;5889;g6d02bfda05_1_2205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90" name="Google Shape;5890;g6d02bfda05_1_2205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91" name="Google Shape;5891;g6d02bfda05_1_2205"/>
                  <p:cNvCxnSpPr>
                    <a:stCxn id="5890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92" name="Google Shape;5892;g6d02bfda05_1_2205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93" name="Google Shape;5893;g6d02bfda05_1_2205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94" name="Google Shape;5894;g6d02bfda05_1_2205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895" name="Google Shape;5895;g6d02bfda05_1_2205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5896" name="Google Shape;5896;g6d02bfda05_1_2205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5897" name="Google Shape;5897;g6d02bfda05_1_2205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98" name="Google Shape;5898;g6d02bfda05_1_2205"/>
                  <p:cNvCxnSpPr/>
                  <p:nvPr/>
                </p:nvCxnSpPr>
                <p:spPr>
                  <a:xfrm flipH="1" rot="10800000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99" name="Google Shape;5899;g6d02bfda05_1_2205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900" name="Google Shape;5900;g6d02bfda05_1_2205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901" name="Google Shape;5901;g6d02bfda05_1_2205"/>
                  <p:cNvCxnSpPr>
                    <a:stCxn id="5900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02" name="Google Shape;5902;g6d02bfda05_1_2205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03" name="Google Shape;5903;g6d02bfda05_1_2205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904" name="Google Shape;5904;g6d02bfda05_1_2205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905" name="Google Shape;5905;g6d02bfda05_1_2205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5906" name="Google Shape;5906;g6d02bfda05_1_2205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07" name="Google Shape;5907;g6d02bfda05_1_2205"/>
                  <p:cNvCxnSpPr/>
                  <p:nvPr/>
                </p:nvCxnSpPr>
                <p:spPr>
                  <a:xfrm flipH="1" rot="10800000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908" name="Google Shape;5908;g6d02bfda05_1_2205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909" name="Google Shape;5909;g6d02bfda05_1_2205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910" name="Google Shape;5910;g6d02bfda05_1_2205"/>
                  <p:cNvCxnSpPr>
                    <a:stCxn id="5909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11" name="Google Shape;5911;g6d02bfda05_1_2205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12" name="Google Shape;5912;g6d02bfda05_1_2205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913" name="Google Shape;5913;g6d02bfda05_1_2205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914" name="Google Shape;5914;g6d02bfda05_1_2205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5915" name="Google Shape;5915;g6d02bfda05_1_2205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16" name="Google Shape;5916;g6d02bfda05_1_2205"/>
                  <p:cNvCxnSpPr/>
                  <p:nvPr/>
                </p:nvCxnSpPr>
                <p:spPr>
                  <a:xfrm flipH="1" rot="10800000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917" name="Google Shape;5917;g6d02bfda05_1_2205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918" name="Google Shape;5918;g6d02bfda05_1_2205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919" name="Google Shape;5919;g6d02bfda05_1_2205"/>
                  <p:cNvCxnSpPr>
                    <a:stCxn id="5918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20" name="Google Shape;5920;g6d02bfda05_1_2205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21" name="Google Shape;5921;g6d02bfda05_1_2205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922" name="Google Shape;5922;g6d02bfda05_1_2205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5923" name="Google Shape;5923;g6d02bfda05_1_2205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5924" name="Google Shape;5924;g6d02bfda05_1_2205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5" name="Google Shape;5925;g6d02bfda05_1_2205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926" name="Google Shape;5926;g6d02bfda05_1_2205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5927" name="Google Shape;5927;g6d02bfda05_1_2205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8" name="Google Shape;5928;g6d02bfda05_1_2205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929" name="Google Shape;5929;g6d02bfda05_1_2205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5930" name="Google Shape;5930;g6d02bfda05_1_2205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1" name="Google Shape;5931;g6d02bfda05_1_2205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932" name="Google Shape;5932;g6d02bfda05_1_2205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5933" name="Google Shape;5933;g6d02bfda05_1_2205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4" name="Google Shape;5934;g6d02bfda05_1_2205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935" name="Google Shape;5935;g6d02bfda05_1_2205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6" name="Google Shape;5936;g6d02bfda05_1_2205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7" name="Google Shape;5937;g6d02bfda05_1_2205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8" name="Google Shape;5938;g6d02bfda05_1_2205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9" name="Google Shape;5939;g6d02bfda05_1_2205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0" name="Google Shape;5940;g6d02bfda05_1_2205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1" name="Google Shape;5941;g6d02bfda05_1_2205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2" name="Google Shape;5942;g6d02bfda05_1_2205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43" name="Google Shape;5943;g6d02bfda05_1_2205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5944" name="Google Shape;5944;g6d02bfda05_1_2205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5945" name="Google Shape;5945;g6d02bfda05_1_2205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946" name="Google Shape;5946;g6d02bfda05_1_2205"/>
              <p:cNvCxnSpPr>
                <a:stCxn id="5751" idx="3"/>
                <a:endCxn id="5945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47" name="Google Shape;5947;g6d02bfda05_1_2205"/>
              <p:cNvCxnSpPr>
                <a:stCxn id="5945" idx="1"/>
                <a:endCxn id="5945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48" name="Google Shape;5948;g6d02bfda05_1_2205"/>
              <p:cNvCxnSpPr>
                <a:stCxn id="5945" idx="7"/>
                <a:endCxn id="5945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949" name="Google Shape;5949;g6d02bfda05_1_2205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5950" name="Google Shape;5950;g6d02bfda05_1_2205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951" name="Google Shape;5951;g6d02bfda05_1_2205"/>
              <p:cNvCxnSpPr>
                <a:endCxn id="5950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52" name="Google Shape;5952;g6d02bfda05_1_2205"/>
              <p:cNvCxnSpPr>
                <a:stCxn id="5950" idx="1"/>
                <a:endCxn id="5950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53" name="Google Shape;5953;g6d02bfda05_1_2205"/>
              <p:cNvCxnSpPr>
                <a:stCxn id="5950" idx="7"/>
                <a:endCxn id="5950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5954" name="Google Shape;5954;g6d02bfda05_1_2205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5955" name="Google Shape;5955;g6d02bfda05_1_2205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956" name="Google Shape;5956;g6d02bfda05_1_2205"/>
              <p:cNvCxnSpPr>
                <a:endCxn id="5955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57" name="Google Shape;5957;g6d02bfda05_1_2205"/>
              <p:cNvCxnSpPr>
                <a:stCxn id="5955" idx="1"/>
                <a:endCxn id="5955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58" name="Google Shape;5958;g6d02bfda05_1_2205"/>
              <p:cNvCxnSpPr>
                <a:stCxn id="5955" idx="7"/>
                <a:endCxn id="5955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959" name="Google Shape;5959;g6d02bfda05_1_2205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0" name="Google Shape;5960;g6d02bfda05_1_2205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1" name="Google Shape;5961;g6d02bfda05_1_2205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2" name="Google Shape;5962;g6d02bfda05_1_2205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3" name="Google Shape;5963;g6d02bfda05_1_2205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964" name="Google Shape;5964;g6d02bfda05_1_2205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965" name="Google Shape;5965;g6d02bfda05_1_2205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966" name="Google Shape;5966;g6d02bfda05_1_2205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5967" name="Google Shape;5967;g6d02bfda05_1_2205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5968" name="Google Shape;5968;g6d02bfda05_1_2205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9" name="Google Shape;5969;g6d02bfda05_1_2205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0" name="Google Shape;5970;g6d02bfda05_1_2205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71" name="Google Shape;5971;g6d02bfda05_1_2205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5972" name="Google Shape;5972;g6d02bfda05_1_2205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5973" name="Google Shape;5973;g6d02bfda05_1_2205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4" name="Google Shape;5974;g6d02bfda05_1_2205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5" name="Google Shape;5975;g6d02bfda05_1_2205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6" name="Google Shape;5976;g6d02bfda05_1_2205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77" name="Google Shape;5977;g6d02bfda05_1_2205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5978" name="Google Shape;5978;g6d02bfda05_1_2205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9" name="Google Shape;5979;g6d02bfda05_1_2205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0" name="Google Shape;5980;g6d02bfda05_1_2205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1" name="Google Shape;5981;g6d02bfda05_1_2205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82" name="Google Shape;5982;g6d02bfda05_1_2205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5983" name="Google Shape;5983;g6d02bfda05_1_2205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4" name="Google Shape;5984;g6d02bfda05_1_2205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5" name="Google Shape;5985;g6d02bfda05_1_2205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6" name="Google Shape;5986;g6d02bfda05_1_2205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987" name="Google Shape;5987;g6d02bfda05_1_2205"/>
          <p:cNvSpPr/>
          <p:nvPr/>
        </p:nvSpPr>
        <p:spPr>
          <a:xfrm>
            <a:off x="1345565" y="1381760"/>
            <a:ext cx="2698800" cy="2249700"/>
          </a:xfrm>
          <a:prstGeom prst="wedgeRectCallout">
            <a:avLst>
              <a:gd fmla="val 117819" name="adj1"/>
              <a:gd fmla="val 88593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Auswahl erfolgt mit den Auswahlleitungen (Adressleitungen) A0 und A1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88" name="Google Shape;5988;g6d02bfda05_1_220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1650" y="3436407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5989" name="Google Shape;5989;g6d02bfda05_1_2205"/>
          <p:cNvSpPr/>
          <p:nvPr/>
        </p:nvSpPr>
        <p:spPr>
          <a:xfrm>
            <a:off x="5128275" y="1679300"/>
            <a:ext cx="3374400" cy="1435800"/>
          </a:xfrm>
          <a:prstGeom prst="wedgeRoundRectCallout">
            <a:avLst>
              <a:gd fmla="val 20172" name="adj1"/>
              <a:gd fmla="val 61911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Heißt im Klartext, wenn ich das Byte, den Befehl, mit der Adresse 0b</a:t>
            </a:r>
            <a:r>
              <a:rPr lang="de-DE" sz="1600">
                <a:solidFill>
                  <a:srgbClr val="38761D"/>
                </a:solidFill>
              </a:rPr>
              <a:t>0</a:t>
            </a:r>
            <a:r>
              <a:rPr lang="de-DE" sz="1600">
                <a:solidFill>
                  <a:srgbClr val="FF0000"/>
                </a:solidFill>
              </a:rPr>
              <a:t>1</a:t>
            </a:r>
            <a:r>
              <a:rPr lang="de-DE" sz="1600">
                <a:solidFill>
                  <a:srgbClr val="0000FF"/>
                </a:solidFill>
              </a:rPr>
              <a:t> br</a:t>
            </a:r>
            <a:r>
              <a:rPr lang="de-DE" sz="1600">
                <a:solidFill>
                  <a:srgbClr val="0000FF"/>
                </a:solidFill>
              </a:rPr>
              <a:t>auche, dann lege ich an A0 eine </a:t>
            </a:r>
            <a:r>
              <a:rPr lang="de-DE" sz="1600">
                <a:solidFill>
                  <a:srgbClr val="FF0000"/>
                </a:solidFill>
              </a:rPr>
              <a:t>1</a:t>
            </a:r>
            <a:r>
              <a:rPr lang="de-DE" sz="1600">
                <a:solidFill>
                  <a:srgbClr val="0000FF"/>
                </a:solidFill>
              </a:rPr>
              <a:t> und an A1 eine </a:t>
            </a:r>
            <a:r>
              <a:rPr lang="de-DE" sz="1600">
                <a:solidFill>
                  <a:srgbClr val="38761D"/>
                </a:solidFill>
              </a:rPr>
              <a:t>0</a:t>
            </a:r>
            <a:r>
              <a:rPr lang="de-DE" sz="1600">
                <a:solidFill>
                  <a:srgbClr val="0000FF"/>
                </a:solidFill>
              </a:rPr>
              <a:t> an.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93" name="Shape 5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4" name="Google Shape;5994;g6d02bfda05_1_2452"/>
          <p:cNvSpPr/>
          <p:nvPr/>
        </p:nvSpPr>
        <p:spPr>
          <a:xfrm>
            <a:off x="3467100" y="314325"/>
            <a:ext cx="1857300" cy="2971800"/>
          </a:xfrm>
          <a:prstGeom prst="frame">
            <a:avLst>
              <a:gd fmla="val 6666" name="adj1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95" name="Google Shape;5995;g6d02bfda05_1_2452"/>
          <p:cNvSpPr txBox="1"/>
          <p:nvPr/>
        </p:nvSpPr>
        <p:spPr>
          <a:xfrm>
            <a:off x="3781425" y="2399675"/>
            <a:ext cx="1209600" cy="6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Handy (=ROM)</a:t>
            </a:r>
            <a:endParaRPr/>
          </a:p>
        </p:txBody>
      </p:sp>
      <p:sp>
        <p:nvSpPr>
          <p:cNvPr id="5996" name="Google Shape;5996;g6d02bfda05_1_2452"/>
          <p:cNvSpPr/>
          <p:nvPr/>
        </p:nvSpPr>
        <p:spPr>
          <a:xfrm>
            <a:off x="2019300" y="1047675"/>
            <a:ext cx="1447800" cy="1505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= Adresse</a:t>
            </a:r>
            <a:endParaRPr/>
          </a:p>
        </p:txBody>
      </p:sp>
      <p:sp>
        <p:nvSpPr>
          <p:cNvPr id="5997" name="Google Shape;5997;g6d02bfda05_1_2452"/>
          <p:cNvSpPr txBox="1"/>
          <p:nvPr/>
        </p:nvSpPr>
        <p:spPr>
          <a:xfrm>
            <a:off x="638175" y="1490625"/>
            <a:ext cx="15051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Telefonnummer eingeben</a:t>
            </a:r>
            <a:endParaRPr/>
          </a:p>
        </p:txBody>
      </p:sp>
      <p:sp>
        <p:nvSpPr>
          <p:cNvPr id="5998" name="Google Shape;5998;g6d02bfda05_1_2452"/>
          <p:cNvSpPr/>
          <p:nvPr/>
        </p:nvSpPr>
        <p:spPr>
          <a:xfrm>
            <a:off x="5324400" y="1047675"/>
            <a:ext cx="1447800" cy="1505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= Daten</a:t>
            </a:r>
            <a:endParaRPr/>
          </a:p>
        </p:txBody>
      </p:sp>
      <p:sp>
        <p:nvSpPr>
          <p:cNvPr id="5999" name="Google Shape;5999;g6d02bfda05_1_2452"/>
          <p:cNvSpPr txBox="1"/>
          <p:nvPr/>
        </p:nvSpPr>
        <p:spPr>
          <a:xfrm>
            <a:off x="6810375" y="1490625"/>
            <a:ext cx="10764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Freund antwortet</a:t>
            </a:r>
            <a:endParaRPr/>
          </a:p>
        </p:txBody>
      </p:sp>
      <p:pic>
        <p:nvPicPr>
          <p:cNvPr id="6000" name="Google Shape;6000;g6d02bfda05_1_24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550" y="25124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6001" name="Google Shape;6001;g6d02bfda05_1_2452"/>
          <p:cNvSpPr/>
          <p:nvPr/>
        </p:nvSpPr>
        <p:spPr>
          <a:xfrm>
            <a:off x="2480325" y="3422375"/>
            <a:ext cx="3374400" cy="1435800"/>
          </a:xfrm>
          <a:prstGeom prst="wedgeRoundRectCallout">
            <a:avLst>
              <a:gd fmla="val -63945" name="adj1"/>
              <a:gd fmla="val -6749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Das ist wie beim Telefonieren. Erst muss die Nummer (=Adresse) eingegeben werden, dann antwortet der Freund (=Daten)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05" name="Shape 6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6" name="Google Shape;6006;p22"/>
          <p:cNvSpPr txBox="1"/>
          <p:nvPr/>
        </p:nvSpPr>
        <p:spPr>
          <a:xfrm>
            <a:off x="7576820" y="62674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7" name="Google Shape;6007;p22"/>
          <p:cNvSpPr txBox="1"/>
          <p:nvPr/>
        </p:nvSpPr>
        <p:spPr>
          <a:xfrm flipH="1">
            <a:off x="7576820" y="196215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8" name="Google Shape;6008;p22"/>
          <p:cNvSpPr txBox="1"/>
          <p:nvPr/>
        </p:nvSpPr>
        <p:spPr>
          <a:xfrm>
            <a:off x="7576820" y="338709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009" name="Google Shape;6009;p22"/>
          <p:cNvCxnSpPr/>
          <p:nvPr/>
        </p:nvCxnSpPr>
        <p:spPr>
          <a:xfrm>
            <a:off x="6492240" y="1406525"/>
            <a:ext cx="635" cy="350012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010" name="Google Shape;6010;p22"/>
          <p:cNvCxnSpPr>
            <a:stCxn id="6011" idx="2"/>
          </p:cNvCxnSpPr>
          <p:nvPr/>
        </p:nvCxnSpPr>
        <p:spPr>
          <a:xfrm>
            <a:off x="6182678" y="1407160"/>
            <a:ext cx="600" cy="3500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012" name="Google Shape;6012;p22"/>
          <p:cNvSpPr txBox="1"/>
          <p:nvPr/>
        </p:nvSpPr>
        <p:spPr>
          <a:xfrm>
            <a:off x="649224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3" name="Google Shape;6013;p22"/>
          <p:cNvSpPr txBox="1"/>
          <p:nvPr/>
        </p:nvSpPr>
        <p:spPr>
          <a:xfrm>
            <a:off x="540766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14" name="Google Shape;6014;p22"/>
          <p:cNvGrpSpPr/>
          <p:nvPr/>
        </p:nvGrpSpPr>
        <p:grpSpPr>
          <a:xfrm>
            <a:off x="5562600" y="286385"/>
            <a:ext cx="1240155" cy="1120775"/>
            <a:chOff x="5562600" y="286385"/>
            <a:chExt cx="1240155" cy="1120775"/>
          </a:xfrm>
        </p:grpSpPr>
        <p:sp>
          <p:nvSpPr>
            <p:cNvPr id="6011" name="Google Shape;6011;p22"/>
            <p:cNvSpPr/>
            <p:nvPr/>
          </p:nvSpPr>
          <p:spPr>
            <a:xfrm>
              <a:off x="5562600" y="286385"/>
              <a:ext cx="1240155" cy="1120775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15" name="Google Shape;6015;p22"/>
            <p:cNvCxnSpPr>
              <a:endCxn id="6016" idx="3"/>
            </p:cNvCxnSpPr>
            <p:nvPr/>
          </p:nvCxnSpPr>
          <p:spPr>
            <a:xfrm rot="10800000">
              <a:off x="5764530" y="70675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6017" name="Google Shape;6017;p22"/>
            <p:cNvSpPr/>
            <p:nvPr/>
          </p:nvSpPr>
          <p:spPr>
            <a:xfrm>
              <a:off x="5562600" y="28638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16" name="Google Shape;6016;p22"/>
            <p:cNvSpPr/>
            <p:nvPr/>
          </p:nvSpPr>
          <p:spPr>
            <a:xfrm>
              <a:off x="5562600" y="56642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18" name="Google Shape;6018;p22"/>
            <p:cNvSpPr/>
            <p:nvPr/>
          </p:nvSpPr>
          <p:spPr>
            <a:xfrm>
              <a:off x="5562600" y="84645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19" name="Google Shape;6019;p22"/>
            <p:cNvSpPr/>
            <p:nvPr/>
          </p:nvSpPr>
          <p:spPr>
            <a:xfrm>
              <a:off x="5562600" y="112649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20" name="Google Shape;6020;p22"/>
            <p:cNvCxnSpPr>
              <a:endCxn id="6017" idx="3"/>
            </p:cNvCxnSpPr>
            <p:nvPr/>
          </p:nvCxnSpPr>
          <p:spPr>
            <a:xfrm rot="10800000">
              <a:off x="5764530" y="42672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21" name="Google Shape;6021;p22"/>
            <p:cNvCxnSpPr>
              <a:endCxn id="6018" idx="3"/>
            </p:cNvCxnSpPr>
            <p:nvPr/>
          </p:nvCxnSpPr>
          <p:spPr>
            <a:xfrm flipH="1">
              <a:off x="5764530" y="84759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22" name="Google Shape;6022;p22"/>
            <p:cNvCxnSpPr/>
            <p:nvPr/>
          </p:nvCxnSpPr>
          <p:spPr>
            <a:xfrm flipH="1">
              <a:off x="5763260" y="847725"/>
              <a:ext cx="738505" cy="41783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23" name="Google Shape;6023;p22"/>
            <p:cNvCxnSpPr>
              <a:stCxn id="6017" idx="3"/>
              <a:endCxn id="6017" idx="1"/>
            </p:cNvCxnSpPr>
            <p:nvPr/>
          </p:nvCxnSpPr>
          <p:spPr>
            <a:xfrm rot="10800000">
              <a:off x="5562630" y="42672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24" name="Google Shape;6024;p22"/>
            <p:cNvCxnSpPr>
              <a:stCxn id="6016" idx="3"/>
              <a:endCxn id="6016" idx="1"/>
            </p:cNvCxnSpPr>
            <p:nvPr/>
          </p:nvCxnSpPr>
          <p:spPr>
            <a:xfrm rot="10800000">
              <a:off x="5562630" y="70675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25" name="Google Shape;6025;p22"/>
            <p:cNvCxnSpPr>
              <a:stCxn id="6018" idx="3"/>
              <a:endCxn id="6018" idx="1"/>
            </p:cNvCxnSpPr>
            <p:nvPr/>
          </p:nvCxnSpPr>
          <p:spPr>
            <a:xfrm rot="10800000">
              <a:off x="5562630" y="98679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26" name="Google Shape;6026;p22"/>
            <p:cNvCxnSpPr>
              <a:stCxn id="6019" idx="3"/>
              <a:endCxn id="6019" idx="1"/>
            </p:cNvCxnSpPr>
            <p:nvPr/>
          </p:nvCxnSpPr>
          <p:spPr>
            <a:xfrm rot="10800000">
              <a:off x="5562630" y="126682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27" name="Google Shape;6027;p22"/>
            <p:cNvCxnSpPr>
              <a:stCxn id="6011" idx="3"/>
              <a:endCxn id="6028" idx="2"/>
            </p:cNvCxnSpPr>
            <p:nvPr/>
          </p:nvCxnSpPr>
          <p:spPr>
            <a:xfrm flipH="1">
              <a:off x="6448455" y="846773"/>
              <a:ext cx="3543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6028" name="Google Shape;6028;p22"/>
            <p:cNvSpPr/>
            <p:nvPr/>
          </p:nvSpPr>
          <p:spPr>
            <a:xfrm>
              <a:off x="6448425" y="803910"/>
              <a:ext cx="94615" cy="9779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6029" name="Google Shape;6029;p22"/>
          <p:cNvGrpSpPr/>
          <p:nvPr/>
        </p:nvGrpSpPr>
        <p:grpSpPr>
          <a:xfrm>
            <a:off x="5562600" y="1663065"/>
            <a:ext cx="1240155" cy="1120775"/>
            <a:chOff x="5562600" y="1663065"/>
            <a:chExt cx="1240155" cy="1120775"/>
          </a:xfrm>
        </p:grpSpPr>
        <p:sp>
          <p:nvSpPr>
            <p:cNvPr id="6030" name="Google Shape;6030;p22"/>
            <p:cNvSpPr/>
            <p:nvPr/>
          </p:nvSpPr>
          <p:spPr>
            <a:xfrm>
              <a:off x="5562600" y="1663065"/>
              <a:ext cx="1240155" cy="1120775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31" name="Google Shape;6031;p22"/>
            <p:cNvCxnSpPr>
              <a:endCxn id="6032" idx="3"/>
            </p:cNvCxnSpPr>
            <p:nvPr/>
          </p:nvCxnSpPr>
          <p:spPr>
            <a:xfrm rot="10800000">
              <a:off x="5764530" y="2082800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6033" name="Google Shape;6033;p22"/>
            <p:cNvSpPr/>
            <p:nvPr/>
          </p:nvSpPr>
          <p:spPr>
            <a:xfrm>
              <a:off x="5562600" y="166306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32" name="Google Shape;6032;p22"/>
            <p:cNvSpPr/>
            <p:nvPr/>
          </p:nvSpPr>
          <p:spPr>
            <a:xfrm>
              <a:off x="5562600" y="194246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34" name="Google Shape;6034;p22"/>
            <p:cNvSpPr/>
            <p:nvPr/>
          </p:nvSpPr>
          <p:spPr>
            <a:xfrm>
              <a:off x="5562600" y="222250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35" name="Google Shape;6035;p22"/>
            <p:cNvSpPr/>
            <p:nvPr/>
          </p:nvSpPr>
          <p:spPr>
            <a:xfrm>
              <a:off x="5562600" y="250253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36" name="Google Shape;6036;p22"/>
            <p:cNvCxnSpPr>
              <a:endCxn id="6033" idx="3"/>
            </p:cNvCxnSpPr>
            <p:nvPr/>
          </p:nvCxnSpPr>
          <p:spPr>
            <a:xfrm rot="10800000">
              <a:off x="5764530" y="1803400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37" name="Google Shape;6037;p22"/>
            <p:cNvCxnSpPr>
              <a:endCxn id="6034" idx="3"/>
            </p:cNvCxnSpPr>
            <p:nvPr/>
          </p:nvCxnSpPr>
          <p:spPr>
            <a:xfrm flipH="1">
              <a:off x="5764530" y="2223635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38" name="Google Shape;6038;p22"/>
            <p:cNvCxnSpPr/>
            <p:nvPr/>
          </p:nvCxnSpPr>
          <p:spPr>
            <a:xfrm flipH="1">
              <a:off x="5763260" y="2223770"/>
              <a:ext cx="738505" cy="41783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39" name="Google Shape;6039;p22"/>
            <p:cNvCxnSpPr>
              <a:stCxn id="6033" idx="3"/>
              <a:endCxn id="6033" idx="1"/>
            </p:cNvCxnSpPr>
            <p:nvPr/>
          </p:nvCxnSpPr>
          <p:spPr>
            <a:xfrm rot="10800000">
              <a:off x="5562630" y="18034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40" name="Google Shape;6040;p22"/>
            <p:cNvCxnSpPr>
              <a:stCxn id="6032" idx="3"/>
              <a:endCxn id="6032" idx="1"/>
            </p:cNvCxnSpPr>
            <p:nvPr/>
          </p:nvCxnSpPr>
          <p:spPr>
            <a:xfrm rot="10800000">
              <a:off x="5562630" y="208280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41" name="Google Shape;6041;p22"/>
            <p:cNvCxnSpPr>
              <a:stCxn id="6034" idx="3"/>
              <a:endCxn id="6034" idx="1"/>
            </p:cNvCxnSpPr>
            <p:nvPr/>
          </p:nvCxnSpPr>
          <p:spPr>
            <a:xfrm rot="10800000">
              <a:off x="5562630" y="236283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42" name="Google Shape;6042;p22"/>
            <p:cNvCxnSpPr>
              <a:stCxn id="6035" idx="3"/>
              <a:endCxn id="6035" idx="1"/>
            </p:cNvCxnSpPr>
            <p:nvPr/>
          </p:nvCxnSpPr>
          <p:spPr>
            <a:xfrm rot="10800000">
              <a:off x="5562630" y="264287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43" name="Google Shape;6043;p22"/>
            <p:cNvCxnSpPr>
              <a:stCxn id="6030" idx="3"/>
              <a:endCxn id="6044" idx="2"/>
            </p:cNvCxnSpPr>
            <p:nvPr/>
          </p:nvCxnSpPr>
          <p:spPr>
            <a:xfrm flipH="1">
              <a:off x="6448455" y="2223453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6044" name="Google Shape;6044;p22"/>
            <p:cNvSpPr/>
            <p:nvPr/>
          </p:nvSpPr>
          <p:spPr>
            <a:xfrm>
              <a:off x="6448425" y="2179955"/>
              <a:ext cx="94615" cy="9779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6045" name="Google Shape;6045;p22"/>
          <p:cNvGrpSpPr/>
          <p:nvPr/>
        </p:nvGrpSpPr>
        <p:grpSpPr>
          <a:xfrm>
            <a:off x="5562600" y="3039110"/>
            <a:ext cx="1240155" cy="1120775"/>
            <a:chOff x="5562600" y="3039110"/>
            <a:chExt cx="1240155" cy="1120775"/>
          </a:xfrm>
        </p:grpSpPr>
        <p:sp>
          <p:nvSpPr>
            <p:cNvPr id="6046" name="Google Shape;6046;p22"/>
            <p:cNvSpPr/>
            <p:nvPr/>
          </p:nvSpPr>
          <p:spPr>
            <a:xfrm>
              <a:off x="5562600" y="3039110"/>
              <a:ext cx="1240155" cy="1120775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47" name="Google Shape;6047;p22"/>
            <p:cNvCxnSpPr>
              <a:endCxn id="6048" idx="3"/>
            </p:cNvCxnSpPr>
            <p:nvPr/>
          </p:nvCxnSpPr>
          <p:spPr>
            <a:xfrm rot="10800000">
              <a:off x="5764530" y="3458845"/>
              <a:ext cx="739200" cy="143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6049" name="Google Shape;6049;p22"/>
            <p:cNvSpPr/>
            <p:nvPr/>
          </p:nvSpPr>
          <p:spPr>
            <a:xfrm>
              <a:off x="5562600" y="303911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48" name="Google Shape;6048;p22"/>
            <p:cNvSpPr/>
            <p:nvPr/>
          </p:nvSpPr>
          <p:spPr>
            <a:xfrm>
              <a:off x="5562600" y="331851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50" name="Google Shape;6050;p22"/>
            <p:cNvSpPr/>
            <p:nvPr/>
          </p:nvSpPr>
          <p:spPr>
            <a:xfrm>
              <a:off x="5562600" y="3598545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51" name="Google Shape;6051;p22"/>
            <p:cNvSpPr/>
            <p:nvPr/>
          </p:nvSpPr>
          <p:spPr>
            <a:xfrm>
              <a:off x="5562600" y="3878580"/>
              <a:ext cx="201930" cy="28067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52" name="Google Shape;6052;p22"/>
            <p:cNvCxnSpPr>
              <a:endCxn id="6049" idx="3"/>
            </p:cNvCxnSpPr>
            <p:nvPr/>
          </p:nvCxnSpPr>
          <p:spPr>
            <a:xfrm rot="10800000">
              <a:off x="5764530" y="3179445"/>
              <a:ext cx="739200" cy="4215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53" name="Google Shape;6053;p22"/>
            <p:cNvCxnSpPr>
              <a:endCxn id="6050" idx="3"/>
            </p:cNvCxnSpPr>
            <p:nvPr/>
          </p:nvCxnSpPr>
          <p:spPr>
            <a:xfrm flipH="1">
              <a:off x="5764530" y="3599680"/>
              <a:ext cx="739200" cy="139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54" name="Google Shape;6054;p22"/>
            <p:cNvCxnSpPr/>
            <p:nvPr/>
          </p:nvCxnSpPr>
          <p:spPr>
            <a:xfrm flipH="1">
              <a:off x="5763260" y="3599815"/>
              <a:ext cx="738505" cy="41783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55" name="Google Shape;6055;p22"/>
            <p:cNvCxnSpPr>
              <a:stCxn id="6049" idx="3"/>
              <a:endCxn id="6049" idx="1"/>
            </p:cNvCxnSpPr>
            <p:nvPr/>
          </p:nvCxnSpPr>
          <p:spPr>
            <a:xfrm rot="10800000">
              <a:off x="5562630" y="31794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56" name="Google Shape;6056;p22"/>
            <p:cNvCxnSpPr>
              <a:stCxn id="6048" idx="3"/>
              <a:endCxn id="6048" idx="1"/>
            </p:cNvCxnSpPr>
            <p:nvPr/>
          </p:nvCxnSpPr>
          <p:spPr>
            <a:xfrm rot="10800000">
              <a:off x="5562630" y="345884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57" name="Google Shape;6057;p22"/>
            <p:cNvCxnSpPr>
              <a:stCxn id="6050" idx="3"/>
              <a:endCxn id="6050" idx="1"/>
            </p:cNvCxnSpPr>
            <p:nvPr/>
          </p:nvCxnSpPr>
          <p:spPr>
            <a:xfrm rot="10800000">
              <a:off x="5562630" y="3738880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58" name="Google Shape;6058;p22"/>
            <p:cNvCxnSpPr>
              <a:stCxn id="6051" idx="3"/>
              <a:endCxn id="6051" idx="1"/>
            </p:cNvCxnSpPr>
            <p:nvPr/>
          </p:nvCxnSpPr>
          <p:spPr>
            <a:xfrm rot="10800000">
              <a:off x="5562630" y="4018915"/>
              <a:ext cx="201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6059" name="Google Shape;6059;p22"/>
            <p:cNvCxnSpPr>
              <a:stCxn id="6046" idx="3"/>
              <a:endCxn id="6060" idx="2"/>
            </p:cNvCxnSpPr>
            <p:nvPr/>
          </p:nvCxnSpPr>
          <p:spPr>
            <a:xfrm flipH="1">
              <a:off x="6448455" y="3599497"/>
              <a:ext cx="3543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6060" name="Google Shape;6060;p22"/>
            <p:cNvSpPr/>
            <p:nvPr/>
          </p:nvSpPr>
          <p:spPr>
            <a:xfrm>
              <a:off x="6448425" y="3556000"/>
              <a:ext cx="94615" cy="9779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6061" name="Google Shape;6061;p22"/>
          <p:cNvGrpSpPr/>
          <p:nvPr/>
        </p:nvGrpSpPr>
        <p:grpSpPr>
          <a:xfrm>
            <a:off x="4348500" y="426720"/>
            <a:ext cx="1214735" cy="3732530"/>
            <a:chOff x="4348500" y="426720"/>
            <a:chExt cx="1214735" cy="3732530"/>
          </a:xfrm>
        </p:grpSpPr>
        <p:cxnSp>
          <p:nvCxnSpPr>
            <p:cNvPr id="6062" name="Google Shape;6062;p22"/>
            <p:cNvCxnSpPr/>
            <p:nvPr/>
          </p:nvCxnSpPr>
          <p:spPr>
            <a:xfrm>
              <a:off x="4356100" y="4152900"/>
              <a:ext cx="710565" cy="635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63" name="Google Shape;6063;p22"/>
            <p:cNvCxnSpPr>
              <a:endCxn id="6017" idx="1"/>
            </p:cNvCxnSpPr>
            <p:nvPr/>
          </p:nvCxnSpPr>
          <p:spPr>
            <a:xfrm flipH="1" rot="10800000">
              <a:off x="4348500" y="426720"/>
              <a:ext cx="1214100" cy="4920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64" name="Google Shape;6064;p22"/>
            <p:cNvCxnSpPr/>
            <p:nvPr/>
          </p:nvCxnSpPr>
          <p:spPr>
            <a:xfrm rot="-5400000">
              <a:off x="4518025" y="973455"/>
              <a:ext cx="1311910" cy="777875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65" name="Google Shape;6065;p22"/>
            <p:cNvCxnSpPr/>
            <p:nvPr/>
          </p:nvCxnSpPr>
          <p:spPr>
            <a:xfrm flipH="1">
              <a:off x="4911090" y="986790"/>
              <a:ext cx="652145" cy="2149475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66" name="Google Shape;6066;p22"/>
            <p:cNvCxnSpPr/>
            <p:nvPr/>
          </p:nvCxnSpPr>
          <p:spPr>
            <a:xfrm flipH="1">
              <a:off x="5057140" y="1266825"/>
              <a:ext cx="506095" cy="2887345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67" name="Google Shape;6067;p22"/>
            <p:cNvCxnSpPr/>
            <p:nvPr/>
          </p:nvCxnSpPr>
          <p:spPr>
            <a:xfrm>
              <a:off x="4355465" y="2018665"/>
              <a:ext cx="431800" cy="4445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68" name="Google Shape;6068;p22"/>
            <p:cNvCxnSpPr/>
            <p:nvPr/>
          </p:nvCxnSpPr>
          <p:spPr>
            <a:xfrm>
              <a:off x="4356100" y="3122295"/>
              <a:ext cx="551815" cy="381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6069" name="Google Shape;6069;p22"/>
          <p:cNvGrpSpPr/>
          <p:nvPr/>
        </p:nvGrpSpPr>
        <p:grpSpPr>
          <a:xfrm>
            <a:off x="2576830" y="285735"/>
            <a:ext cx="1805305" cy="3874150"/>
            <a:chOff x="2576830" y="285735"/>
            <a:chExt cx="1805305" cy="3874150"/>
          </a:xfrm>
        </p:grpSpPr>
        <p:grpSp>
          <p:nvGrpSpPr>
            <p:cNvPr id="6070" name="Google Shape;6070;p22"/>
            <p:cNvGrpSpPr/>
            <p:nvPr/>
          </p:nvGrpSpPr>
          <p:grpSpPr>
            <a:xfrm>
              <a:off x="3175000" y="285735"/>
              <a:ext cx="1207135" cy="3874150"/>
              <a:chOff x="3175000" y="285735"/>
              <a:chExt cx="1207135" cy="3874150"/>
            </a:xfrm>
          </p:grpSpPr>
          <p:grpSp>
            <p:nvGrpSpPr>
              <p:cNvPr id="6071" name="Google Shape;6071;p22"/>
              <p:cNvGrpSpPr/>
              <p:nvPr/>
            </p:nvGrpSpPr>
            <p:grpSpPr>
              <a:xfrm>
                <a:off x="3175000" y="285735"/>
                <a:ext cx="1207135" cy="653430"/>
                <a:chOff x="3175000" y="285735"/>
                <a:chExt cx="1207135" cy="653430"/>
              </a:xfrm>
            </p:grpSpPr>
            <p:grpSp>
              <p:nvGrpSpPr>
                <p:cNvPr id="6072" name="Google Shape;6072;p22"/>
                <p:cNvGrpSpPr/>
                <p:nvPr/>
              </p:nvGrpSpPr>
              <p:grpSpPr>
                <a:xfrm>
                  <a:off x="3175000" y="285735"/>
                  <a:ext cx="300990" cy="653430"/>
                  <a:chOff x="3175000" y="285735"/>
                  <a:chExt cx="300990" cy="653430"/>
                </a:xfrm>
              </p:grpSpPr>
              <p:cxnSp>
                <p:nvCxnSpPr>
                  <p:cNvPr id="6073" name="Google Shape;6073;p22"/>
                  <p:cNvCxnSpPr/>
                  <p:nvPr/>
                </p:nvCxnSpPr>
                <p:spPr>
                  <a:xfrm>
                    <a:off x="3220720" y="41656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74" name="Google Shape;6074;p22"/>
                  <p:cNvCxnSpPr/>
                  <p:nvPr/>
                </p:nvCxnSpPr>
                <p:spPr>
                  <a:xfrm flipH="1" rot="10800000">
                    <a:off x="3222625" y="52895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075" name="Google Shape;6075;p22"/>
                  <p:cNvSpPr/>
                  <p:nvPr/>
                </p:nvSpPr>
                <p:spPr>
                  <a:xfrm>
                    <a:off x="318960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076" name="Google Shape;6076;p22"/>
                  <p:cNvSpPr/>
                  <p:nvPr/>
                </p:nvSpPr>
                <p:spPr>
                  <a:xfrm rot="10800000">
                    <a:off x="3175000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077" name="Google Shape;6077;p22"/>
                  <p:cNvCxnSpPr>
                    <a:stCxn id="6076" idx="4"/>
                  </p:cNvCxnSpPr>
                  <p:nvPr/>
                </p:nvCxnSpPr>
                <p:spPr>
                  <a:xfrm rot="10800000">
                    <a:off x="3212058" y="2857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78" name="Google Shape;6078;p22"/>
                  <p:cNvCxnSpPr/>
                  <p:nvPr/>
                </p:nvCxnSpPr>
                <p:spPr>
                  <a:xfrm rot="10800000">
                    <a:off x="3224530" y="70548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79" name="Google Shape;6079;p22"/>
                  <p:cNvCxnSpPr/>
                  <p:nvPr/>
                </p:nvCxnSpPr>
                <p:spPr>
                  <a:xfrm rot="10800000">
                    <a:off x="3445510" y="52895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080" name="Google Shape;6080;p22"/>
                  <p:cNvSpPr/>
                  <p:nvPr/>
                </p:nvSpPr>
                <p:spPr>
                  <a:xfrm>
                    <a:off x="342011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081" name="Google Shape;6081;p22"/>
                <p:cNvGrpSpPr/>
                <p:nvPr/>
              </p:nvGrpSpPr>
              <p:grpSpPr>
                <a:xfrm>
                  <a:off x="3612515" y="285735"/>
                  <a:ext cx="301625" cy="653430"/>
                  <a:chOff x="3612515" y="285735"/>
                  <a:chExt cx="301625" cy="653430"/>
                </a:xfrm>
              </p:grpSpPr>
              <p:cxnSp>
                <p:nvCxnSpPr>
                  <p:cNvPr id="6082" name="Google Shape;6082;p22"/>
                  <p:cNvCxnSpPr/>
                  <p:nvPr/>
                </p:nvCxnSpPr>
                <p:spPr>
                  <a:xfrm>
                    <a:off x="3658870" y="41656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83" name="Google Shape;6083;p22"/>
                  <p:cNvCxnSpPr/>
                  <p:nvPr/>
                </p:nvCxnSpPr>
                <p:spPr>
                  <a:xfrm flipH="1" rot="10800000">
                    <a:off x="3660140" y="52895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084" name="Google Shape;6084;p22"/>
                  <p:cNvSpPr/>
                  <p:nvPr/>
                </p:nvSpPr>
                <p:spPr>
                  <a:xfrm>
                    <a:off x="3627120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085" name="Google Shape;6085;p22"/>
                  <p:cNvSpPr/>
                  <p:nvPr/>
                </p:nvSpPr>
                <p:spPr>
                  <a:xfrm rot="10800000">
                    <a:off x="361251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086" name="Google Shape;6086;p22"/>
                  <p:cNvCxnSpPr>
                    <a:stCxn id="6085" idx="4"/>
                  </p:cNvCxnSpPr>
                  <p:nvPr/>
                </p:nvCxnSpPr>
                <p:spPr>
                  <a:xfrm rot="10800000">
                    <a:off x="3649573" y="2857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87" name="Google Shape;6087;p22"/>
                  <p:cNvCxnSpPr/>
                  <p:nvPr/>
                </p:nvCxnSpPr>
                <p:spPr>
                  <a:xfrm rot="10800000">
                    <a:off x="3662680" y="70548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88" name="Google Shape;6088;p22"/>
                  <p:cNvCxnSpPr/>
                  <p:nvPr/>
                </p:nvCxnSpPr>
                <p:spPr>
                  <a:xfrm rot="10800000">
                    <a:off x="3883025" y="52895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089" name="Google Shape;6089;p22"/>
                  <p:cNvSpPr/>
                  <p:nvPr/>
                </p:nvSpPr>
                <p:spPr>
                  <a:xfrm>
                    <a:off x="385826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090" name="Google Shape;6090;p22"/>
                <p:cNvGrpSpPr/>
                <p:nvPr/>
              </p:nvGrpSpPr>
              <p:grpSpPr>
                <a:xfrm>
                  <a:off x="4081145" y="285735"/>
                  <a:ext cx="300990" cy="653430"/>
                  <a:chOff x="4081145" y="285735"/>
                  <a:chExt cx="300990" cy="653430"/>
                </a:xfrm>
              </p:grpSpPr>
              <p:cxnSp>
                <p:nvCxnSpPr>
                  <p:cNvPr id="6091" name="Google Shape;6091;p22"/>
                  <p:cNvCxnSpPr/>
                  <p:nvPr/>
                </p:nvCxnSpPr>
                <p:spPr>
                  <a:xfrm>
                    <a:off x="4126865" y="41656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92" name="Google Shape;6092;p22"/>
                  <p:cNvCxnSpPr/>
                  <p:nvPr/>
                </p:nvCxnSpPr>
                <p:spPr>
                  <a:xfrm flipH="1" rot="10800000">
                    <a:off x="4128770" y="52895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093" name="Google Shape;6093;p22"/>
                  <p:cNvSpPr/>
                  <p:nvPr/>
                </p:nvSpPr>
                <p:spPr>
                  <a:xfrm>
                    <a:off x="409511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094" name="Google Shape;6094;p22"/>
                  <p:cNvSpPr/>
                  <p:nvPr/>
                </p:nvSpPr>
                <p:spPr>
                  <a:xfrm rot="10800000">
                    <a:off x="408114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095" name="Google Shape;6095;p22"/>
                  <p:cNvCxnSpPr>
                    <a:stCxn id="6094" idx="4"/>
                  </p:cNvCxnSpPr>
                  <p:nvPr/>
                </p:nvCxnSpPr>
                <p:spPr>
                  <a:xfrm rot="10800000">
                    <a:off x="4118203" y="28573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96" name="Google Shape;6096;p22"/>
                  <p:cNvCxnSpPr/>
                  <p:nvPr/>
                </p:nvCxnSpPr>
                <p:spPr>
                  <a:xfrm rot="10800000">
                    <a:off x="4130675" y="70548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97" name="Google Shape;6097;p22"/>
                  <p:cNvCxnSpPr/>
                  <p:nvPr/>
                </p:nvCxnSpPr>
                <p:spPr>
                  <a:xfrm rot="10800000">
                    <a:off x="4351655" y="52895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098" name="Google Shape;6098;p22"/>
                  <p:cNvSpPr/>
                  <p:nvPr/>
                </p:nvSpPr>
                <p:spPr>
                  <a:xfrm>
                    <a:off x="4326255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6099" name="Google Shape;6099;p22"/>
              <p:cNvGrpSpPr/>
              <p:nvPr/>
            </p:nvGrpSpPr>
            <p:grpSpPr>
              <a:xfrm>
                <a:off x="3175000" y="1377300"/>
                <a:ext cx="1207135" cy="653430"/>
                <a:chOff x="3175000" y="1377300"/>
                <a:chExt cx="1207135" cy="653430"/>
              </a:xfrm>
            </p:grpSpPr>
            <p:grpSp>
              <p:nvGrpSpPr>
                <p:cNvPr id="6100" name="Google Shape;6100;p22"/>
                <p:cNvGrpSpPr/>
                <p:nvPr/>
              </p:nvGrpSpPr>
              <p:grpSpPr>
                <a:xfrm>
                  <a:off x="3175000" y="1377300"/>
                  <a:ext cx="300990" cy="653430"/>
                  <a:chOff x="3175000" y="1377300"/>
                  <a:chExt cx="300990" cy="653430"/>
                </a:xfrm>
              </p:grpSpPr>
              <p:cxnSp>
                <p:nvCxnSpPr>
                  <p:cNvPr id="6101" name="Google Shape;6101;p22"/>
                  <p:cNvCxnSpPr/>
                  <p:nvPr/>
                </p:nvCxnSpPr>
                <p:spPr>
                  <a:xfrm>
                    <a:off x="3220720" y="15081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02" name="Google Shape;6102;p22"/>
                  <p:cNvCxnSpPr/>
                  <p:nvPr/>
                </p:nvCxnSpPr>
                <p:spPr>
                  <a:xfrm flipH="1" rot="10800000">
                    <a:off x="3222625" y="16205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03" name="Google Shape;6103;p22"/>
                  <p:cNvSpPr/>
                  <p:nvPr/>
                </p:nvSpPr>
                <p:spPr>
                  <a:xfrm>
                    <a:off x="318960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04" name="Google Shape;6104;p22"/>
                  <p:cNvSpPr/>
                  <p:nvPr/>
                </p:nvSpPr>
                <p:spPr>
                  <a:xfrm rot="10800000">
                    <a:off x="3175000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05" name="Google Shape;6105;p22"/>
                  <p:cNvCxnSpPr>
                    <a:stCxn id="6104" idx="4"/>
                  </p:cNvCxnSpPr>
                  <p:nvPr/>
                </p:nvCxnSpPr>
                <p:spPr>
                  <a:xfrm rot="10800000">
                    <a:off x="3212058" y="137730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06" name="Google Shape;6106;p22"/>
                  <p:cNvCxnSpPr/>
                  <p:nvPr/>
                </p:nvCxnSpPr>
                <p:spPr>
                  <a:xfrm rot="10800000">
                    <a:off x="3224530" y="179705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07" name="Google Shape;6107;p22"/>
                  <p:cNvCxnSpPr/>
                  <p:nvPr/>
                </p:nvCxnSpPr>
                <p:spPr>
                  <a:xfrm rot="10800000">
                    <a:off x="3445510" y="16205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08" name="Google Shape;6108;p22"/>
                  <p:cNvSpPr/>
                  <p:nvPr/>
                </p:nvSpPr>
                <p:spPr>
                  <a:xfrm>
                    <a:off x="342011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09" name="Google Shape;6109;p22"/>
                <p:cNvGrpSpPr/>
                <p:nvPr/>
              </p:nvGrpSpPr>
              <p:grpSpPr>
                <a:xfrm>
                  <a:off x="3612515" y="1377300"/>
                  <a:ext cx="301625" cy="653430"/>
                  <a:chOff x="3612515" y="1377300"/>
                  <a:chExt cx="301625" cy="653430"/>
                </a:xfrm>
              </p:grpSpPr>
              <p:cxnSp>
                <p:nvCxnSpPr>
                  <p:cNvPr id="6110" name="Google Shape;6110;p22"/>
                  <p:cNvCxnSpPr/>
                  <p:nvPr/>
                </p:nvCxnSpPr>
                <p:spPr>
                  <a:xfrm>
                    <a:off x="3658870" y="15081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11" name="Google Shape;6111;p22"/>
                  <p:cNvCxnSpPr/>
                  <p:nvPr/>
                </p:nvCxnSpPr>
                <p:spPr>
                  <a:xfrm flipH="1" rot="10800000">
                    <a:off x="3660140" y="16205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12" name="Google Shape;6112;p22"/>
                  <p:cNvSpPr/>
                  <p:nvPr/>
                </p:nvSpPr>
                <p:spPr>
                  <a:xfrm>
                    <a:off x="3627120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13" name="Google Shape;6113;p22"/>
                  <p:cNvSpPr/>
                  <p:nvPr/>
                </p:nvSpPr>
                <p:spPr>
                  <a:xfrm rot="10800000">
                    <a:off x="361251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14" name="Google Shape;6114;p22"/>
                  <p:cNvCxnSpPr>
                    <a:stCxn id="6113" idx="4"/>
                  </p:cNvCxnSpPr>
                  <p:nvPr/>
                </p:nvCxnSpPr>
                <p:spPr>
                  <a:xfrm rot="10800000">
                    <a:off x="3649573" y="137730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15" name="Google Shape;6115;p22"/>
                  <p:cNvCxnSpPr/>
                  <p:nvPr/>
                </p:nvCxnSpPr>
                <p:spPr>
                  <a:xfrm rot="10800000">
                    <a:off x="3662680" y="179705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16" name="Google Shape;6116;p22"/>
                  <p:cNvCxnSpPr/>
                  <p:nvPr/>
                </p:nvCxnSpPr>
                <p:spPr>
                  <a:xfrm rot="10800000">
                    <a:off x="3883025" y="16205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17" name="Google Shape;6117;p22"/>
                  <p:cNvSpPr/>
                  <p:nvPr/>
                </p:nvSpPr>
                <p:spPr>
                  <a:xfrm>
                    <a:off x="385826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18" name="Google Shape;6118;p22"/>
                <p:cNvGrpSpPr/>
                <p:nvPr/>
              </p:nvGrpSpPr>
              <p:grpSpPr>
                <a:xfrm>
                  <a:off x="4081145" y="1377300"/>
                  <a:ext cx="300990" cy="653430"/>
                  <a:chOff x="4081145" y="1377300"/>
                  <a:chExt cx="300990" cy="653430"/>
                </a:xfrm>
              </p:grpSpPr>
              <p:cxnSp>
                <p:nvCxnSpPr>
                  <p:cNvPr id="6119" name="Google Shape;6119;p22"/>
                  <p:cNvCxnSpPr/>
                  <p:nvPr/>
                </p:nvCxnSpPr>
                <p:spPr>
                  <a:xfrm>
                    <a:off x="4126865" y="15081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20" name="Google Shape;6120;p22"/>
                  <p:cNvCxnSpPr/>
                  <p:nvPr/>
                </p:nvCxnSpPr>
                <p:spPr>
                  <a:xfrm flipH="1" rot="10800000">
                    <a:off x="4128770" y="16205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21" name="Google Shape;6121;p22"/>
                  <p:cNvSpPr/>
                  <p:nvPr/>
                </p:nvSpPr>
                <p:spPr>
                  <a:xfrm>
                    <a:off x="409511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22" name="Google Shape;6122;p22"/>
                  <p:cNvSpPr/>
                  <p:nvPr/>
                </p:nvSpPr>
                <p:spPr>
                  <a:xfrm rot="10800000">
                    <a:off x="408114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23" name="Google Shape;6123;p22"/>
                  <p:cNvCxnSpPr>
                    <a:stCxn id="6122" idx="4"/>
                  </p:cNvCxnSpPr>
                  <p:nvPr/>
                </p:nvCxnSpPr>
                <p:spPr>
                  <a:xfrm rot="10800000">
                    <a:off x="4118203" y="137730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24" name="Google Shape;6124;p22"/>
                  <p:cNvCxnSpPr/>
                  <p:nvPr/>
                </p:nvCxnSpPr>
                <p:spPr>
                  <a:xfrm rot="10800000">
                    <a:off x="4130675" y="179705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25" name="Google Shape;6125;p22"/>
                  <p:cNvCxnSpPr/>
                  <p:nvPr/>
                </p:nvCxnSpPr>
                <p:spPr>
                  <a:xfrm rot="10800000">
                    <a:off x="4351655" y="16205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26" name="Google Shape;6126;p22"/>
                  <p:cNvSpPr/>
                  <p:nvPr/>
                </p:nvSpPr>
                <p:spPr>
                  <a:xfrm>
                    <a:off x="4326255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6127" name="Google Shape;6127;p22"/>
              <p:cNvGrpSpPr/>
              <p:nvPr/>
            </p:nvGrpSpPr>
            <p:grpSpPr>
              <a:xfrm>
                <a:off x="3175000" y="2468865"/>
                <a:ext cx="1207135" cy="654065"/>
                <a:chOff x="3175000" y="2468865"/>
                <a:chExt cx="1207135" cy="654065"/>
              </a:xfrm>
            </p:grpSpPr>
            <p:grpSp>
              <p:nvGrpSpPr>
                <p:cNvPr id="6128" name="Google Shape;6128;p22"/>
                <p:cNvGrpSpPr/>
                <p:nvPr/>
              </p:nvGrpSpPr>
              <p:grpSpPr>
                <a:xfrm>
                  <a:off x="3175000" y="2468865"/>
                  <a:ext cx="300990" cy="654065"/>
                  <a:chOff x="3175000" y="2468865"/>
                  <a:chExt cx="300990" cy="654065"/>
                </a:xfrm>
              </p:grpSpPr>
              <p:cxnSp>
                <p:nvCxnSpPr>
                  <p:cNvPr id="6129" name="Google Shape;6129;p22"/>
                  <p:cNvCxnSpPr/>
                  <p:nvPr/>
                </p:nvCxnSpPr>
                <p:spPr>
                  <a:xfrm>
                    <a:off x="3220720" y="26003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30" name="Google Shape;6130;p22"/>
                  <p:cNvCxnSpPr/>
                  <p:nvPr/>
                </p:nvCxnSpPr>
                <p:spPr>
                  <a:xfrm flipH="1" rot="10800000">
                    <a:off x="3222625" y="27127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31" name="Google Shape;6131;p22"/>
                  <p:cNvSpPr/>
                  <p:nvPr/>
                </p:nvSpPr>
                <p:spPr>
                  <a:xfrm>
                    <a:off x="318960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32" name="Google Shape;6132;p22"/>
                  <p:cNvSpPr/>
                  <p:nvPr/>
                </p:nvSpPr>
                <p:spPr>
                  <a:xfrm rot="10800000">
                    <a:off x="3175000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33" name="Google Shape;6133;p22"/>
                  <p:cNvCxnSpPr>
                    <a:stCxn id="6132" idx="4"/>
                  </p:cNvCxnSpPr>
                  <p:nvPr/>
                </p:nvCxnSpPr>
                <p:spPr>
                  <a:xfrm rot="10800000">
                    <a:off x="3212058" y="246886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34" name="Google Shape;6134;p22"/>
                  <p:cNvCxnSpPr/>
                  <p:nvPr/>
                </p:nvCxnSpPr>
                <p:spPr>
                  <a:xfrm rot="10800000">
                    <a:off x="3224530" y="288861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35" name="Google Shape;6135;p22"/>
                  <p:cNvCxnSpPr/>
                  <p:nvPr/>
                </p:nvCxnSpPr>
                <p:spPr>
                  <a:xfrm rot="10800000">
                    <a:off x="3445510" y="27127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36" name="Google Shape;6136;p22"/>
                  <p:cNvSpPr/>
                  <p:nvPr/>
                </p:nvSpPr>
                <p:spPr>
                  <a:xfrm>
                    <a:off x="342011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37" name="Google Shape;6137;p22"/>
                <p:cNvGrpSpPr/>
                <p:nvPr/>
              </p:nvGrpSpPr>
              <p:grpSpPr>
                <a:xfrm>
                  <a:off x="3612515" y="2468865"/>
                  <a:ext cx="301625" cy="654065"/>
                  <a:chOff x="3612515" y="2468865"/>
                  <a:chExt cx="301625" cy="654065"/>
                </a:xfrm>
              </p:grpSpPr>
              <p:cxnSp>
                <p:nvCxnSpPr>
                  <p:cNvPr id="6138" name="Google Shape;6138;p22"/>
                  <p:cNvCxnSpPr/>
                  <p:nvPr/>
                </p:nvCxnSpPr>
                <p:spPr>
                  <a:xfrm>
                    <a:off x="3658870" y="26003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39" name="Google Shape;6139;p22"/>
                  <p:cNvCxnSpPr/>
                  <p:nvPr/>
                </p:nvCxnSpPr>
                <p:spPr>
                  <a:xfrm flipH="1" rot="10800000">
                    <a:off x="3660140" y="27127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40" name="Google Shape;6140;p22"/>
                  <p:cNvSpPr/>
                  <p:nvPr/>
                </p:nvSpPr>
                <p:spPr>
                  <a:xfrm>
                    <a:off x="3627120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41" name="Google Shape;6141;p22"/>
                  <p:cNvSpPr/>
                  <p:nvPr/>
                </p:nvSpPr>
                <p:spPr>
                  <a:xfrm rot="10800000">
                    <a:off x="361251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42" name="Google Shape;6142;p22"/>
                  <p:cNvCxnSpPr>
                    <a:stCxn id="6141" idx="4"/>
                  </p:cNvCxnSpPr>
                  <p:nvPr/>
                </p:nvCxnSpPr>
                <p:spPr>
                  <a:xfrm rot="10800000">
                    <a:off x="3649573" y="246886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43" name="Google Shape;6143;p22"/>
                  <p:cNvCxnSpPr/>
                  <p:nvPr/>
                </p:nvCxnSpPr>
                <p:spPr>
                  <a:xfrm rot="10800000">
                    <a:off x="3662680" y="288861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44" name="Google Shape;6144;p22"/>
                  <p:cNvCxnSpPr/>
                  <p:nvPr/>
                </p:nvCxnSpPr>
                <p:spPr>
                  <a:xfrm rot="10800000">
                    <a:off x="3883025" y="27127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45" name="Google Shape;6145;p22"/>
                  <p:cNvSpPr/>
                  <p:nvPr/>
                </p:nvSpPr>
                <p:spPr>
                  <a:xfrm>
                    <a:off x="385826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46" name="Google Shape;6146;p22"/>
                <p:cNvGrpSpPr/>
                <p:nvPr/>
              </p:nvGrpSpPr>
              <p:grpSpPr>
                <a:xfrm>
                  <a:off x="4081145" y="2468865"/>
                  <a:ext cx="300990" cy="654065"/>
                  <a:chOff x="4081145" y="2468865"/>
                  <a:chExt cx="300990" cy="654065"/>
                </a:xfrm>
              </p:grpSpPr>
              <p:cxnSp>
                <p:nvCxnSpPr>
                  <p:cNvPr id="6147" name="Google Shape;6147;p22"/>
                  <p:cNvCxnSpPr/>
                  <p:nvPr/>
                </p:nvCxnSpPr>
                <p:spPr>
                  <a:xfrm>
                    <a:off x="4126865" y="2600325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48" name="Google Shape;6148;p22"/>
                  <p:cNvCxnSpPr/>
                  <p:nvPr/>
                </p:nvCxnSpPr>
                <p:spPr>
                  <a:xfrm flipH="1" rot="10800000">
                    <a:off x="4128770" y="2712720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49" name="Google Shape;6149;p22"/>
                  <p:cNvSpPr/>
                  <p:nvPr/>
                </p:nvSpPr>
                <p:spPr>
                  <a:xfrm>
                    <a:off x="409511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50" name="Google Shape;6150;p22"/>
                  <p:cNvSpPr/>
                  <p:nvPr/>
                </p:nvSpPr>
                <p:spPr>
                  <a:xfrm rot="10800000">
                    <a:off x="408114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51" name="Google Shape;6151;p22"/>
                  <p:cNvCxnSpPr>
                    <a:stCxn id="6150" idx="4"/>
                  </p:cNvCxnSpPr>
                  <p:nvPr/>
                </p:nvCxnSpPr>
                <p:spPr>
                  <a:xfrm rot="10800000">
                    <a:off x="4118203" y="2468865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52" name="Google Shape;6152;p22"/>
                  <p:cNvCxnSpPr/>
                  <p:nvPr/>
                </p:nvCxnSpPr>
                <p:spPr>
                  <a:xfrm rot="10800000">
                    <a:off x="4130675" y="2888615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53" name="Google Shape;6153;p22"/>
                  <p:cNvCxnSpPr/>
                  <p:nvPr/>
                </p:nvCxnSpPr>
                <p:spPr>
                  <a:xfrm rot="10800000">
                    <a:off x="4351655" y="2712720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54" name="Google Shape;6154;p22"/>
                  <p:cNvSpPr/>
                  <p:nvPr/>
                </p:nvSpPr>
                <p:spPr>
                  <a:xfrm>
                    <a:off x="4326255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6155" name="Google Shape;6155;p22"/>
              <p:cNvGrpSpPr/>
              <p:nvPr/>
            </p:nvGrpSpPr>
            <p:grpSpPr>
              <a:xfrm>
                <a:off x="3175000" y="3505820"/>
                <a:ext cx="1207135" cy="654065"/>
                <a:chOff x="3175000" y="3505820"/>
                <a:chExt cx="1207135" cy="654065"/>
              </a:xfrm>
            </p:grpSpPr>
            <p:grpSp>
              <p:nvGrpSpPr>
                <p:cNvPr id="6156" name="Google Shape;6156;p22"/>
                <p:cNvGrpSpPr/>
                <p:nvPr/>
              </p:nvGrpSpPr>
              <p:grpSpPr>
                <a:xfrm>
                  <a:off x="3175000" y="3505820"/>
                  <a:ext cx="300990" cy="654065"/>
                  <a:chOff x="3175000" y="3505820"/>
                  <a:chExt cx="300990" cy="654065"/>
                </a:xfrm>
              </p:grpSpPr>
              <p:cxnSp>
                <p:nvCxnSpPr>
                  <p:cNvPr id="6157" name="Google Shape;6157;p22"/>
                  <p:cNvCxnSpPr/>
                  <p:nvPr/>
                </p:nvCxnSpPr>
                <p:spPr>
                  <a:xfrm>
                    <a:off x="3220720" y="363728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58" name="Google Shape;6158;p22"/>
                  <p:cNvCxnSpPr/>
                  <p:nvPr/>
                </p:nvCxnSpPr>
                <p:spPr>
                  <a:xfrm flipH="1" rot="10800000">
                    <a:off x="3222625" y="374967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59" name="Google Shape;6159;p22"/>
                  <p:cNvSpPr/>
                  <p:nvPr/>
                </p:nvSpPr>
                <p:spPr>
                  <a:xfrm>
                    <a:off x="318960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60" name="Google Shape;6160;p22"/>
                  <p:cNvSpPr/>
                  <p:nvPr/>
                </p:nvSpPr>
                <p:spPr>
                  <a:xfrm rot="10800000">
                    <a:off x="3175000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61" name="Google Shape;6161;p22"/>
                  <p:cNvCxnSpPr>
                    <a:stCxn id="6160" idx="4"/>
                  </p:cNvCxnSpPr>
                  <p:nvPr/>
                </p:nvCxnSpPr>
                <p:spPr>
                  <a:xfrm rot="10800000">
                    <a:off x="3212058" y="350582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62" name="Google Shape;6162;p22"/>
                  <p:cNvCxnSpPr/>
                  <p:nvPr/>
                </p:nvCxnSpPr>
                <p:spPr>
                  <a:xfrm rot="10800000">
                    <a:off x="3224530" y="392557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63" name="Google Shape;6163;p22"/>
                  <p:cNvCxnSpPr/>
                  <p:nvPr/>
                </p:nvCxnSpPr>
                <p:spPr>
                  <a:xfrm rot="10800000">
                    <a:off x="3445510" y="374967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64" name="Google Shape;6164;p22"/>
                  <p:cNvSpPr/>
                  <p:nvPr/>
                </p:nvSpPr>
                <p:spPr>
                  <a:xfrm>
                    <a:off x="342011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65" name="Google Shape;6165;p22"/>
                <p:cNvGrpSpPr/>
                <p:nvPr/>
              </p:nvGrpSpPr>
              <p:grpSpPr>
                <a:xfrm>
                  <a:off x="3612515" y="3505820"/>
                  <a:ext cx="301625" cy="654065"/>
                  <a:chOff x="3612515" y="3505820"/>
                  <a:chExt cx="301625" cy="654065"/>
                </a:xfrm>
              </p:grpSpPr>
              <p:cxnSp>
                <p:nvCxnSpPr>
                  <p:cNvPr id="6166" name="Google Shape;6166;p22"/>
                  <p:cNvCxnSpPr/>
                  <p:nvPr/>
                </p:nvCxnSpPr>
                <p:spPr>
                  <a:xfrm>
                    <a:off x="3658870" y="363728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67" name="Google Shape;6167;p22"/>
                  <p:cNvCxnSpPr/>
                  <p:nvPr/>
                </p:nvCxnSpPr>
                <p:spPr>
                  <a:xfrm flipH="1" rot="10800000">
                    <a:off x="3660140" y="374967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68" name="Google Shape;6168;p22"/>
                  <p:cNvSpPr/>
                  <p:nvPr/>
                </p:nvSpPr>
                <p:spPr>
                  <a:xfrm>
                    <a:off x="3627120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69" name="Google Shape;6169;p22"/>
                  <p:cNvSpPr/>
                  <p:nvPr/>
                </p:nvSpPr>
                <p:spPr>
                  <a:xfrm rot="10800000">
                    <a:off x="361251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70" name="Google Shape;6170;p22"/>
                  <p:cNvCxnSpPr>
                    <a:stCxn id="6169" idx="4"/>
                  </p:cNvCxnSpPr>
                  <p:nvPr/>
                </p:nvCxnSpPr>
                <p:spPr>
                  <a:xfrm rot="10800000">
                    <a:off x="3649573" y="350582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71" name="Google Shape;6171;p22"/>
                  <p:cNvCxnSpPr/>
                  <p:nvPr/>
                </p:nvCxnSpPr>
                <p:spPr>
                  <a:xfrm rot="10800000">
                    <a:off x="3662680" y="392557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72" name="Google Shape;6172;p22"/>
                  <p:cNvCxnSpPr/>
                  <p:nvPr/>
                </p:nvCxnSpPr>
                <p:spPr>
                  <a:xfrm rot="10800000">
                    <a:off x="3883025" y="374967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73" name="Google Shape;6173;p22"/>
                  <p:cNvSpPr/>
                  <p:nvPr/>
                </p:nvSpPr>
                <p:spPr>
                  <a:xfrm>
                    <a:off x="385826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74" name="Google Shape;6174;p22"/>
                <p:cNvGrpSpPr/>
                <p:nvPr/>
              </p:nvGrpSpPr>
              <p:grpSpPr>
                <a:xfrm>
                  <a:off x="4081145" y="3505820"/>
                  <a:ext cx="300990" cy="654065"/>
                  <a:chOff x="4081145" y="3505820"/>
                  <a:chExt cx="300990" cy="654065"/>
                </a:xfrm>
              </p:grpSpPr>
              <p:cxnSp>
                <p:nvCxnSpPr>
                  <p:cNvPr id="6175" name="Google Shape;6175;p22"/>
                  <p:cNvCxnSpPr/>
                  <p:nvPr/>
                </p:nvCxnSpPr>
                <p:spPr>
                  <a:xfrm>
                    <a:off x="4126865" y="3637280"/>
                    <a:ext cx="229870" cy="11747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76" name="Google Shape;6176;p22"/>
                  <p:cNvCxnSpPr/>
                  <p:nvPr/>
                </p:nvCxnSpPr>
                <p:spPr>
                  <a:xfrm flipH="1" rot="10800000">
                    <a:off x="4128770" y="3749675"/>
                    <a:ext cx="223520" cy="125095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77" name="Google Shape;6177;p22"/>
                  <p:cNvSpPr/>
                  <p:nvPr/>
                </p:nvSpPr>
                <p:spPr>
                  <a:xfrm>
                    <a:off x="409511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78" name="Google Shape;6178;p22"/>
                  <p:cNvSpPr/>
                  <p:nvPr/>
                </p:nvSpPr>
                <p:spPr>
                  <a:xfrm rot="10800000">
                    <a:off x="408114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79" name="Google Shape;6179;p22"/>
                  <p:cNvCxnSpPr>
                    <a:stCxn id="6178" idx="4"/>
                  </p:cNvCxnSpPr>
                  <p:nvPr/>
                </p:nvCxnSpPr>
                <p:spPr>
                  <a:xfrm rot="10800000">
                    <a:off x="4118203" y="3505820"/>
                    <a:ext cx="3900" cy="70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80" name="Google Shape;6180;p22"/>
                  <p:cNvCxnSpPr/>
                  <p:nvPr/>
                </p:nvCxnSpPr>
                <p:spPr>
                  <a:xfrm rot="10800000">
                    <a:off x="4130675" y="3925570"/>
                    <a:ext cx="3810" cy="6985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81" name="Google Shape;6181;p22"/>
                  <p:cNvCxnSpPr/>
                  <p:nvPr/>
                </p:nvCxnSpPr>
                <p:spPr>
                  <a:xfrm rot="10800000">
                    <a:off x="4351655" y="3749675"/>
                    <a:ext cx="3175" cy="41021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82" name="Google Shape;6182;p22"/>
                  <p:cNvSpPr/>
                  <p:nvPr/>
                </p:nvSpPr>
                <p:spPr>
                  <a:xfrm>
                    <a:off x="4326255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6183" name="Google Shape;6183;p22"/>
            <p:cNvGrpSpPr/>
            <p:nvPr/>
          </p:nvGrpSpPr>
          <p:grpSpPr>
            <a:xfrm>
              <a:off x="2576830" y="286385"/>
              <a:ext cx="1581150" cy="487045"/>
              <a:chOff x="2576830" y="286385"/>
              <a:chExt cx="1581150" cy="487045"/>
            </a:xfrm>
          </p:grpSpPr>
          <p:cxnSp>
            <p:nvCxnSpPr>
              <p:cNvPr id="6184" name="Google Shape;6184;p22"/>
              <p:cNvCxnSpPr/>
              <p:nvPr/>
            </p:nvCxnSpPr>
            <p:spPr>
              <a:xfrm>
                <a:off x="2576830" y="28638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5" name="Google Shape;6185;p22"/>
              <p:cNvCxnSpPr/>
              <p:nvPr/>
            </p:nvCxnSpPr>
            <p:spPr>
              <a:xfrm>
                <a:off x="2576830" y="76835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186" name="Google Shape;6186;p22"/>
            <p:cNvGrpSpPr/>
            <p:nvPr/>
          </p:nvGrpSpPr>
          <p:grpSpPr>
            <a:xfrm>
              <a:off x="2614295" y="1371600"/>
              <a:ext cx="1581150" cy="487045"/>
              <a:chOff x="2614295" y="1371600"/>
              <a:chExt cx="1581150" cy="487045"/>
            </a:xfrm>
          </p:grpSpPr>
          <p:cxnSp>
            <p:nvCxnSpPr>
              <p:cNvPr id="6187" name="Google Shape;6187;p22"/>
              <p:cNvCxnSpPr/>
              <p:nvPr/>
            </p:nvCxnSpPr>
            <p:spPr>
              <a:xfrm>
                <a:off x="2614295" y="137160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8" name="Google Shape;6188;p22"/>
              <p:cNvCxnSpPr/>
              <p:nvPr/>
            </p:nvCxnSpPr>
            <p:spPr>
              <a:xfrm>
                <a:off x="2614295" y="185356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189" name="Google Shape;6189;p22"/>
            <p:cNvGrpSpPr/>
            <p:nvPr/>
          </p:nvGrpSpPr>
          <p:grpSpPr>
            <a:xfrm>
              <a:off x="2614295" y="2456815"/>
              <a:ext cx="1581150" cy="487045"/>
              <a:chOff x="2614295" y="2456815"/>
              <a:chExt cx="1581150" cy="487045"/>
            </a:xfrm>
          </p:grpSpPr>
          <p:cxnSp>
            <p:nvCxnSpPr>
              <p:cNvPr id="6190" name="Google Shape;6190;p22"/>
              <p:cNvCxnSpPr/>
              <p:nvPr/>
            </p:nvCxnSpPr>
            <p:spPr>
              <a:xfrm>
                <a:off x="2614295" y="245681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1" name="Google Shape;6191;p22"/>
              <p:cNvCxnSpPr/>
              <p:nvPr/>
            </p:nvCxnSpPr>
            <p:spPr>
              <a:xfrm>
                <a:off x="2614295" y="293878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192" name="Google Shape;6192;p22"/>
            <p:cNvGrpSpPr/>
            <p:nvPr/>
          </p:nvGrpSpPr>
          <p:grpSpPr>
            <a:xfrm>
              <a:off x="2576830" y="3490595"/>
              <a:ext cx="1581150" cy="487045"/>
              <a:chOff x="2576830" y="3490595"/>
              <a:chExt cx="1581150" cy="487045"/>
            </a:xfrm>
          </p:grpSpPr>
          <p:cxnSp>
            <p:nvCxnSpPr>
              <p:cNvPr id="6193" name="Google Shape;6193;p22"/>
              <p:cNvCxnSpPr/>
              <p:nvPr/>
            </p:nvCxnSpPr>
            <p:spPr>
              <a:xfrm>
                <a:off x="2576830" y="3490595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4" name="Google Shape;6194;p22"/>
              <p:cNvCxnSpPr/>
              <p:nvPr/>
            </p:nvCxnSpPr>
            <p:spPr>
              <a:xfrm>
                <a:off x="2576830" y="3972560"/>
                <a:ext cx="1581150" cy="508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195" name="Google Shape;6195;p22"/>
          <p:cNvSpPr txBox="1"/>
          <p:nvPr/>
        </p:nvSpPr>
        <p:spPr>
          <a:xfrm>
            <a:off x="2341245" y="48260"/>
            <a:ext cx="2362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6" name="Google Shape;6196;p22"/>
          <p:cNvSpPr txBox="1"/>
          <p:nvPr/>
        </p:nvSpPr>
        <p:spPr>
          <a:xfrm>
            <a:off x="2390140" y="114236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7" name="Google Shape;6197;p22"/>
          <p:cNvSpPr txBox="1"/>
          <p:nvPr/>
        </p:nvSpPr>
        <p:spPr>
          <a:xfrm>
            <a:off x="2359660" y="223583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8" name="Google Shape;6198;p22"/>
          <p:cNvSpPr txBox="1"/>
          <p:nvPr/>
        </p:nvSpPr>
        <p:spPr>
          <a:xfrm>
            <a:off x="2322830" y="3275330"/>
            <a:ext cx="360045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9" name="Google Shape;6199;p22"/>
          <p:cNvSpPr txBox="1"/>
          <p:nvPr/>
        </p:nvSpPr>
        <p:spPr>
          <a:xfrm>
            <a:off x="2359660" y="55372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0" name="Google Shape;6200;p22"/>
          <p:cNvSpPr txBox="1"/>
          <p:nvPr/>
        </p:nvSpPr>
        <p:spPr>
          <a:xfrm>
            <a:off x="2390140" y="163195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1" name="Google Shape;6201;p22"/>
          <p:cNvSpPr txBox="1"/>
          <p:nvPr/>
        </p:nvSpPr>
        <p:spPr>
          <a:xfrm>
            <a:off x="2359660" y="271018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2" name="Google Shape;6202;p22"/>
          <p:cNvSpPr txBox="1"/>
          <p:nvPr/>
        </p:nvSpPr>
        <p:spPr>
          <a:xfrm>
            <a:off x="2315845" y="374904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03" name="Google Shape;6203;p22"/>
          <p:cNvGrpSpPr/>
          <p:nvPr/>
        </p:nvGrpSpPr>
        <p:grpSpPr>
          <a:xfrm>
            <a:off x="6801585" y="626745"/>
            <a:ext cx="775870" cy="3192780"/>
            <a:chOff x="6801585" y="626745"/>
            <a:chExt cx="775870" cy="3192780"/>
          </a:xfrm>
        </p:grpSpPr>
        <p:grpSp>
          <p:nvGrpSpPr>
            <p:cNvPr id="6204" name="Google Shape;6204;p22"/>
            <p:cNvGrpSpPr/>
            <p:nvPr/>
          </p:nvGrpSpPr>
          <p:grpSpPr>
            <a:xfrm>
              <a:off x="6802755" y="626745"/>
              <a:ext cx="774700" cy="440690"/>
              <a:chOff x="6802755" y="626745"/>
              <a:chExt cx="774700" cy="440690"/>
            </a:xfrm>
          </p:grpSpPr>
          <p:sp>
            <p:nvSpPr>
              <p:cNvPr id="6205" name="Google Shape;6205;p22"/>
              <p:cNvSpPr/>
              <p:nvPr/>
            </p:nvSpPr>
            <p:spPr>
              <a:xfrm>
                <a:off x="7080885" y="62674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6206" name="Google Shape;6206;p22"/>
              <p:cNvCxnSpPr>
                <a:stCxn id="6011" idx="3"/>
                <a:endCxn id="6205" idx="2"/>
              </p:cNvCxnSpPr>
              <p:nvPr/>
            </p:nvCxnSpPr>
            <p:spPr>
              <a:xfrm>
                <a:off x="6802755" y="846773"/>
                <a:ext cx="2781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07" name="Google Shape;6207;p22"/>
              <p:cNvCxnSpPr>
                <a:stCxn id="6205" idx="1"/>
                <a:endCxn id="6205" idx="5"/>
              </p:cNvCxnSpPr>
              <p:nvPr/>
            </p:nvCxnSpPr>
            <p:spPr>
              <a:xfrm>
                <a:off x="7153606" y="69128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08" name="Google Shape;6208;p22"/>
              <p:cNvCxnSpPr>
                <a:stCxn id="6205" idx="7"/>
                <a:endCxn id="6205" idx="3"/>
              </p:cNvCxnSpPr>
              <p:nvPr/>
            </p:nvCxnSpPr>
            <p:spPr>
              <a:xfrm flipH="1">
                <a:off x="7153734" y="69128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209" name="Google Shape;6209;p22"/>
            <p:cNvGrpSpPr/>
            <p:nvPr/>
          </p:nvGrpSpPr>
          <p:grpSpPr>
            <a:xfrm>
              <a:off x="6801585" y="2002790"/>
              <a:ext cx="775870" cy="440690"/>
              <a:chOff x="6801585" y="2002790"/>
              <a:chExt cx="775870" cy="440690"/>
            </a:xfrm>
          </p:grpSpPr>
          <p:sp>
            <p:nvSpPr>
              <p:cNvPr id="6210" name="Google Shape;6210;p22"/>
              <p:cNvSpPr/>
              <p:nvPr/>
            </p:nvSpPr>
            <p:spPr>
              <a:xfrm>
                <a:off x="7080885" y="2002790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6211" name="Google Shape;6211;p22"/>
              <p:cNvCxnSpPr>
                <a:endCxn id="6210" idx="2"/>
              </p:cNvCxnSpPr>
              <p:nvPr/>
            </p:nvCxnSpPr>
            <p:spPr>
              <a:xfrm>
                <a:off x="6801585" y="2222535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2" name="Google Shape;6212;p22"/>
              <p:cNvCxnSpPr>
                <a:stCxn id="6210" idx="1"/>
                <a:endCxn id="6210" idx="5"/>
              </p:cNvCxnSpPr>
              <p:nvPr/>
            </p:nvCxnSpPr>
            <p:spPr>
              <a:xfrm>
                <a:off x="7153606" y="2067328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3" name="Google Shape;6213;p22"/>
              <p:cNvCxnSpPr>
                <a:stCxn id="6210" idx="7"/>
                <a:endCxn id="6210" idx="3"/>
              </p:cNvCxnSpPr>
              <p:nvPr/>
            </p:nvCxnSpPr>
            <p:spPr>
              <a:xfrm flipH="1">
                <a:off x="7153734" y="2067328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214" name="Google Shape;6214;p22"/>
            <p:cNvGrpSpPr/>
            <p:nvPr/>
          </p:nvGrpSpPr>
          <p:grpSpPr>
            <a:xfrm>
              <a:off x="6801585" y="3378835"/>
              <a:ext cx="775870" cy="440690"/>
              <a:chOff x="6801585" y="3378835"/>
              <a:chExt cx="775870" cy="440690"/>
            </a:xfrm>
          </p:grpSpPr>
          <p:sp>
            <p:nvSpPr>
              <p:cNvPr id="6215" name="Google Shape;6215;p22"/>
              <p:cNvSpPr/>
              <p:nvPr/>
            </p:nvSpPr>
            <p:spPr>
              <a:xfrm>
                <a:off x="7080885" y="337883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6216" name="Google Shape;6216;p22"/>
              <p:cNvCxnSpPr>
                <a:endCxn id="6215" idx="2"/>
              </p:cNvCxnSpPr>
              <p:nvPr/>
            </p:nvCxnSpPr>
            <p:spPr>
              <a:xfrm>
                <a:off x="6801585" y="3598580"/>
                <a:ext cx="279300" cy="6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7" name="Google Shape;6217;p22"/>
              <p:cNvCxnSpPr>
                <a:stCxn id="6215" idx="1"/>
                <a:endCxn id="6215" idx="5"/>
              </p:cNvCxnSpPr>
              <p:nvPr/>
            </p:nvCxnSpPr>
            <p:spPr>
              <a:xfrm>
                <a:off x="7153606" y="344337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8" name="Google Shape;6218;p22"/>
              <p:cNvCxnSpPr>
                <a:stCxn id="6215" idx="7"/>
                <a:endCxn id="6215" idx="3"/>
              </p:cNvCxnSpPr>
              <p:nvPr/>
            </p:nvCxnSpPr>
            <p:spPr>
              <a:xfrm flipH="1">
                <a:off x="7153734" y="3443373"/>
                <a:ext cx="351000" cy="3117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219" name="Google Shape;6219;p22"/>
          <p:cNvSpPr txBox="1"/>
          <p:nvPr/>
        </p:nvSpPr>
        <p:spPr>
          <a:xfrm>
            <a:off x="1177290" y="2863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0" name="Google Shape;6220;p22"/>
          <p:cNvSpPr txBox="1"/>
          <p:nvPr/>
        </p:nvSpPr>
        <p:spPr>
          <a:xfrm>
            <a:off x="1129665" y="140589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1" name="Google Shape;6221;p22"/>
          <p:cNvSpPr txBox="1"/>
          <p:nvPr/>
        </p:nvSpPr>
        <p:spPr>
          <a:xfrm>
            <a:off x="1123315" y="24834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2" name="Google Shape;6222;p22"/>
          <p:cNvSpPr txBox="1"/>
          <p:nvPr/>
        </p:nvSpPr>
        <p:spPr>
          <a:xfrm>
            <a:off x="1116965" y="349885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3" name="Google Shape;6223;p22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24" name="Google Shape;6224;p22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25" name="Google Shape;6225;p22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26" name="Google Shape;6226;p22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6227" name="Google Shape;6227;p22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6228" name="Google Shape;6228;p22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9" name="Google Shape;6229;p22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0" name="Google Shape;6230;p22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31" name="Google Shape;6231;p22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6232" name="Google Shape;6232;p22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6233" name="Google Shape;6233;p22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4" name="Google Shape;6234;p22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5" name="Google Shape;6235;p22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6" name="Google Shape;6236;p22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37" name="Google Shape;6237;p22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6238" name="Google Shape;6238;p22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9" name="Google Shape;6239;p22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0" name="Google Shape;6240;p22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1" name="Google Shape;6241;p22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42" name="Google Shape;6242;p22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6243" name="Google Shape;6243;p22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4" name="Google Shape;6244;p22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5" name="Google Shape;6245;p22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6" name="Google Shape;6246;p22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247" name="Google Shape;6247;p22"/>
          <p:cNvSpPr/>
          <p:nvPr/>
        </p:nvSpPr>
        <p:spPr>
          <a:xfrm>
            <a:off x="6182995" y="1331595"/>
            <a:ext cx="2698750" cy="2249805"/>
          </a:xfrm>
          <a:prstGeom prst="wedgeRectCallout">
            <a:avLst>
              <a:gd fmla="val -66699" name="adj1"/>
              <a:gd fmla="val -80248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MUX0 schaltet Bit 0 des Ausgewählten Bytes auf den Ausgang D0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48" name="Google Shape;624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6259" y="335482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52" name="Shape 6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3" name="Google Shape;6253;p23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</a:t>
            </a:r>
            <a:r>
              <a:rPr b="1" i="0" lang="de-DE" sz="1800" u="none" cap="none" strike="noStrik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D1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54" name="Google Shape;6254;p23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</a:t>
            </a:r>
            <a:r>
              <a:rPr b="1" i="0" lang="de-DE" sz="1800" u="none" cap="none" strike="noStrik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D1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55" name="Google Shape;6255;p23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</a:t>
            </a:r>
            <a:r>
              <a:rPr b="1" i="0" lang="de-DE" sz="1800" u="none" cap="none" strike="noStrik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D1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56" name="Google Shape;6256;p23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</a:t>
            </a:r>
            <a:r>
              <a:rPr b="1" i="0" lang="de-DE" sz="1800" u="none" cap="none" strike="noStrik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D1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57" name="Google Shape;6257;p23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8" name="Google Shape;6258;p23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9" name="Google Shape;6259;p23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60" name="Google Shape;6260;p23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61" name="Google Shape;6261;p23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62" name="Google Shape;6262;p23"/>
          <p:cNvSpPr txBox="1"/>
          <p:nvPr/>
        </p:nvSpPr>
        <p:spPr>
          <a:xfrm>
            <a:off x="649224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3" name="Google Shape;6263;p23"/>
          <p:cNvSpPr txBox="1"/>
          <p:nvPr/>
        </p:nvSpPr>
        <p:spPr>
          <a:xfrm>
            <a:off x="540766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4" name="Google Shape;6264;p23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65" name="Google Shape;6265;p23"/>
          <p:cNvCxnSpPr>
            <a:endCxn id="6266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67" name="Google Shape;6267;p23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6" name="Google Shape;6266;p23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8" name="Google Shape;6268;p23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9" name="Google Shape;6269;p23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70" name="Google Shape;6270;p23"/>
          <p:cNvCxnSpPr>
            <a:endCxn id="6267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71" name="Google Shape;6271;p23"/>
          <p:cNvCxnSpPr>
            <a:endCxn id="6268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72" name="Google Shape;6272;p23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73" name="Google Shape;6273;p23"/>
          <p:cNvCxnSpPr>
            <a:stCxn id="6267" idx="3"/>
            <a:endCxn id="6267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274" name="Google Shape;6274;p23"/>
          <p:cNvCxnSpPr>
            <a:stCxn id="6266" idx="3"/>
            <a:endCxn id="6266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275" name="Google Shape;6275;p23"/>
          <p:cNvCxnSpPr>
            <a:stCxn id="6268" idx="3"/>
            <a:endCxn id="6268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276" name="Google Shape;6276;p23"/>
          <p:cNvCxnSpPr>
            <a:stCxn id="6269" idx="3"/>
            <a:endCxn id="6269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277" name="Google Shape;6277;p23"/>
          <p:cNvCxnSpPr>
            <a:stCxn id="6264" idx="3"/>
            <a:endCxn id="6278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6278" name="Google Shape;6278;p23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9" name="Google Shape;6279;p23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80" name="Google Shape;6280;p23"/>
          <p:cNvCxnSpPr>
            <a:endCxn id="6281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82" name="Google Shape;6282;p23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1" name="Google Shape;6281;p23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3" name="Google Shape;6283;p23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4" name="Google Shape;6284;p23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85" name="Google Shape;6285;p23"/>
          <p:cNvCxnSpPr>
            <a:endCxn id="6282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86" name="Google Shape;6286;p23"/>
          <p:cNvCxnSpPr>
            <a:endCxn id="6283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87" name="Google Shape;6287;p23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88" name="Google Shape;6288;p23"/>
          <p:cNvCxnSpPr>
            <a:stCxn id="6282" idx="3"/>
            <a:endCxn id="6282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289" name="Google Shape;6289;p23"/>
          <p:cNvCxnSpPr>
            <a:stCxn id="6281" idx="3"/>
            <a:endCxn id="6281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290" name="Google Shape;6290;p23"/>
          <p:cNvCxnSpPr>
            <a:stCxn id="6283" idx="3"/>
            <a:endCxn id="6283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291" name="Google Shape;6291;p23"/>
          <p:cNvCxnSpPr>
            <a:stCxn id="6284" idx="3"/>
            <a:endCxn id="6284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292" name="Google Shape;6292;p23"/>
          <p:cNvCxnSpPr>
            <a:stCxn id="6279" idx="3"/>
            <a:endCxn id="6293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6293" name="Google Shape;6293;p23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4" name="Google Shape;6294;p23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95" name="Google Shape;6295;p23"/>
          <p:cNvCxnSpPr>
            <a:endCxn id="6296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97" name="Google Shape;6297;p23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6" name="Google Shape;6296;p23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8" name="Google Shape;6298;p23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9" name="Google Shape;6299;p23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300" name="Google Shape;6300;p23"/>
          <p:cNvCxnSpPr>
            <a:endCxn id="6297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301" name="Google Shape;6301;p23"/>
          <p:cNvCxnSpPr>
            <a:endCxn id="6298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302" name="Google Shape;6302;p23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303" name="Google Shape;6303;p23"/>
          <p:cNvCxnSpPr>
            <a:stCxn id="6297" idx="3"/>
            <a:endCxn id="6297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304" name="Google Shape;6304;p23"/>
          <p:cNvCxnSpPr>
            <a:stCxn id="6296" idx="3"/>
            <a:endCxn id="6296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305" name="Google Shape;6305;p23"/>
          <p:cNvCxnSpPr>
            <a:stCxn id="6298" idx="3"/>
            <a:endCxn id="6298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306" name="Google Shape;6306;p23"/>
          <p:cNvCxnSpPr>
            <a:stCxn id="6299" idx="3"/>
            <a:endCxn id="6299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307" name="Google Shape;6307;p23"/>
          <p:cNvCxnSpPr>
            <a:stCxn id="6294" idx="3"/>
            <a:endCxn id="6308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6308" name="Google Shape;6308;p23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09" name="Google Shape;6309;p23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6310" name="Google Shape;6310;p23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6311" name="Google Shape;6311;p23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6312" name="Google Shape;6312;p23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6313" name="Google Shape;6313;p23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14" name="Google Shape;6314;p23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15" name="Google Shape;6315;p23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16" name="Google Shape;6316;p23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17" name="Google Shape;6317;p23"/>
                  <p:cNvCxnSpPr>
                    <a:stCxn id="6316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18" name="Google Shape;6318;p23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19" name="Google Shape;6319;p23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20" name="Google Shape;6320;p23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21" name="Google Shape;6321;p23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6322" name="Google Shape;6322;p23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23" name="Google Shape;6323;p23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24" name="Google Shape;6324;p23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25" name="Google Shape;6325;p23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26" name="Google Shape;6326;p23"/>
                  <p:cNvCxnSpPr>
                    <a:stCxn id="6325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27" name="Google Shape;6327;p23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28" name="Google Shape;6328;p23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29" name="Google Shape;6329;p23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30" name="Google Shape;6330;p23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6331" name="Google Shape;6331;p23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32" name="Google Shape;6332;p23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33" name="Google Shape;6333;p23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34" name="Google Shape;6334;p23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35" name="Google Shape;6335;p23"/>
                  <p:cNvCxnSpPr>
                    <a:stCxn id="6334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36" name="Google Shape;6336;p23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37" name="Google Shape;6337;p23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38" name="Google Shape;6338;p23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339" name="Google Shape;6339;p23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6340" name="Google Shape;6340;p23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6341" name="Google Shape;6341;p23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42" name="Google Shape;6342;p23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43" name="Google Shape;6343;p23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44" name="Google Shape;6344;p23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45" name="Google Shape;6345;p23"/>
                  <p:cNvCxnSpPr>
                    <a:stCxn id="6344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46" name="Google Shape;6346;p23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47" name="Google Shape;6347;p23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48" name="Google Shape;6348;p23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49" name="Google Shape;6349;p23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6350" name="Google Shape;6350;p23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51" name="Google Shape;6351;p23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52" name="Google Shape;6352;p23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53" name="Google Shape;6353;p23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54" name="Google Shape;6354;p23"/>
                  <p:cNvCxnSpPr>
                    <a:stCxn id="6353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55" name="Google Shape;6355;p23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56" name="Google Shape;6356;p23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57" name="Google Shape;6357;p23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58" name="Google Shape;6358;p23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6359" name="Google Shape;6359;p23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60" name="Google Shape;6360;p23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61" name="Google Shape;6361;p23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62" name="Google Shape;6362;p23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63" name="Google Shape;6363;p23"/>
                  <p:cNvCxnSpPr>
                    <a:stCxn id="6362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64" name="Google Shape;6364;p23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65" name="Google Shape;6365;p23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66" name="Google Shape;6366;p23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367" name="Google Shape;6367;p23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6368" name="Google Shape;6368;p23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6369" name="Google Shape;6369;p23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70" name="Google Shape;6370;p23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71" name="Google Shape;6371;p23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72" name="Google Shape;6372;p23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73" name="Google Shape;6373;p23"/>
                  <p:cNvCxnSpPr>
                    <a:stCxn id="6372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74" name="Google Shape;6374;p23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75" name="Google Shape;6375;p23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76" name="Google Shape;6376;p23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77" name="Google Shape;6377;p23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6378" name="Google Shape;6378;p23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79" name="Google Shape;6379;p23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80" name="Google Shape;6380;p23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81" name="Google Shape;6381;p23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82" name="Google Shape;6382;p23"/>
                  <p:cNvCxnSpPr>
                    <a:stCxn id="6381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83" name="Google Shape;6383;p23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84" name="Google Shape;6384;p23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85" name="Google Shape;6385;p23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86" name="Google Shape;6386;p23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6387" name="Google Shape;6387;p23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88" name="Google Shape;6388;p23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89" name="Google Shape;6389;p23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90" name="Google Shape;6390;p23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91" name="Google Shape;6391;p23"/>
                  <p:cNvCxnSpPr>
                    <a:stCxn id="6390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92" name="Google Shape;6392;p23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93" name="Google Shape;6393;p23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94" name="Google Shape;6394;p23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395" name="Google Shape;6395;p23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6396" name="Google Shape;6396;p23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6397" name="Google Shape;6397;p23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98" name="Google Shape;6398;p23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99" name="Google Shape;6399;p23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00" name="Google Shape;6400;p23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401" name="Google Shape;6401;p23"/>
                  <p:cNvCxnSpPr>
                    <a:stCxn id="6400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02" name="Google Shape;6402;p23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03" name="Google Shape;6403;p23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404" name="Google Shape;6404;p23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405" name="Google Shape;6405;p23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6406" name="Google Shape;6406;p23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07" name="Google Shape;6407;p23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408" name="Google Shape;6408;p23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09" name="Google Shape;6409;p23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410" name="Google Shape;6410;p23"/>
                  <p:cNvCxnSpPr>
                    <a:stCxn id="6409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11" name="Google Shape;6411;p23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12" name="Google Shape;6412;p23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413" name="Google Shape;6413;p23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414" name="Google Shape;6414;p23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6415" name="Google Shape;6415;p23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16" name="Google Shape;6416;p23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417" name="Google Shape;6417;p23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18" name="Google Shape;6418;p23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419" name="Google Shape;6419;p23"/>
                  <p:cNvCxnSpPr>
                    <a:stCxn id="6418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20" name="Google Shape;6420;p23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21" name="Google Shape;6421;p23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422" name="Google Shape;6422;p23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6423" name="Google Shape;6423;p23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6424" name="Google Shape;6424;p23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5" name="Google Shape;6425;p23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426" name="Google Shape;6426;p23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6427" name="Google Shape;6427;p23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8" name="Google Shape;6428;p23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429" name="Google Shape;6429;p23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6430" name="Google Shape;6430;p23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1" name="Google Shape;6431;p23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432" name="Google Shape;6432;p23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6433" name="Google Shape;6433;p23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4" name="Google Shape;6434;p23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435" name="Google Shape;6435;p23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6" name="Google Shape;6436;p23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7" name="Google Shape;6437;p23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8" name="Google Shape;6438;p23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9" name="Google Shape;6439;p23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0" name="Google Shape;6440;p23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1" name="Google Shape;6441;p23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2" name="Google Shape;6442;p23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43" name="Google Shape;6443;p23"/>
          <p:cNvGrpSpPr/>
          <p:nvPr/>
        </p:nvGrpSpPr>
        <p:grpSpPr>
          <a:xfrm>
            <a:off x="3875400" y="938530"/>
            <a:ext cx="1687200" cy="3501390"/>
            <a:chOff x="3875400" y="938530"/>
            <a:chExt cx="1687200" cy="3501390"/>
          </a:xfrm>
        </p:grpSpPr>
        <p:cxnSp>
          <p:nvCxnSpPr>
            <p:cNvPr id="6444" name="Google Shape;6444;p23"/>
            <p:cNvCxnSpPr>
              <a:endCxn id="6282" idx="1"/>
            </p:cNvCxnSpPr>
            <p:nvPr/>
          </p:nvCxnSpPr>
          <p:spPr>
            <a:xfrm>
              <a:off x="3897000" y="1081583"/>
              <a:ext cx="1665600" cy="721500"/>
            </a:xfrm>
            <a:prstGeom prst="bentConnector3">
              <a:avLst>
                <a:gd fmla="val 50000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45" name="Google Shape;6445;p23"/>
            <p:cNvCxnSpPr>
              <a:endCxn id="6281" idx="1"/>
            </p:cNvCxnSpPr>
            <p:nvPr/>
          </p:nvCxnSpPr>
          <p:spPr>
            <a:xfrm flipH="1" rot="10800000">
              <a:off x="3875400" y="2082483"/>
              <a:ext cx="1687200" cy="105900"/>
            </a:xfrm>
            <a:prstGeom prst="bentConnector3">
              <a:avLst>
                <a:gd fmla="val 50000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46" name="Google Shape;6446;p23"/>
            <p:cNvCxnSpPr>
              <a:stCxn id="6283" idx="1"/>
            </p:cNvCxnSpPr>
            <p:nvPr/>
          </p:nvCxnSpPr>
          <p:spPr>
            <a:xfrm flipH="1">
              <a:off x="4971300" y="2362518"/>
              <a:ext cx="591300" cy="8985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47" name="Google Shape;6447;p23"/>
            <p:cNvCxnSpPr>
              <a:stCxn id="6284" idx="1"/>
            </p:cNvCxnSpPr>
            <p:nvPr/>
          </p:nvCxnSpPr>
          <p:spPr>
            <a:xfrm flipH="1">
              <a:off x="5130300" y="2642552"/>
              <a:ext cx="432300" cy="17838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48" name="Google Shape;6448;p23"/>
            <p:cNvCxnSpPr/>
            <p:nvPr/>
          </p:nvCxnSpPr>
          <p:spPr>
            <a:xfrm flipH="1" rot="10800000">
              <a:off x="3879215" y="3279140"/>
              <a:ext cx="1092200" cy="508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49" name="Google Shape;6449;p23"/>
            <p:cNvCxnSpPr/>
            <p:nvPr/>
          </p:nvCxnSpPr>
          <p:spPr>
            <a:xfrm>
              <a:off x="3905885" y="4426585"/>
              <a:ext cx="1217930" cy="317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50" name="Google Shape;6450;p23"/>
            <p:cNvCxnSpPr/>
            <p:nvPr/>
          </p:nvCxnSpPr>
          <p:spPr>
            <a:xfrm>
              <a:off x="3883660" y="4170680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51" name="Google Shape;6451;p23"/>
            <p:cNvCxnSpPr/>
            <p:nvPr/>
          </p:nvCxnSpPr>
          <p:spPr>
            <a:xfrm>
              <a:off x="3888105" y="3120390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52" name="Google Shape;6452;p23"/>
            <p:cNvCxnSpPr/>
            <p:nvPr/>
          </p:nvCxnSpPr>
          <p:spPr>
            <a:xfrm>
              <a:off x="3885565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53" name="Google Shape;6453;p23"/>
            <p:cNvCxnSpPr/>
            <p:nvPr/>
          </p:nvCxnSpPr>
          <p:spPr>
            <a:xfrm>
              <a:off x="3886200" y="938530"/>
              <a:ext cx="9525" cy="15113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6454" name="Google Shape;6454;p23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6455" name="Google Shape;6455;p23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6456" name="Google Shape;6456;p23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457" name="Google Shape;6457;p23"/>
              <p:cNvCxnSpPr>
                <a:endCxn id="6456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58" name="Google Shape;6458;p23"/>
              <p:cNvCxnSpPr>
                <a:stCxn id="6456" idx="1"/>
                <a:endCxn id="6456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59" name="Google Shape;6459;p23"/>
              <p:cNvCxnSpPr>
                <a:stCxn id="6456" idx="7"/>
                <a:endCxn id="6456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460" name="Google Shape;6460;p23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6461" name="Google Shape;6461;p23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462" name="Google Shape;6462;p23"/>
              <p:cNvCxnSpPr>
                <a:endCxn id="6461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63" name="Google Shape;6463;p23"/>
              <p:cNvCxnSpPr>
                <a:stCxn id="6461" idx="1"/>
                <a:endCxn id="6461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64" name="Google Shape;6464;p23"/>
              <p:cNvCxnSpPr>
                <a:stCxn id="6461" idx="7"/>
                <a:endCxn id="6461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465" name="Google Shape;6465;p23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6466" name="Google Shape;6466;p23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467" name="Google Shape;6467;p23"/>
              <p:cNvCxnSpPr>
                <a:endCxn id="6466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68" name="Google Shape;6468;p23"/>
              <p:cNvCxnSpPr>
                <a:stCxn id="6466" idx="1"/>
                <a:endCxn id="6466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69" name="Google Shape;6469;p23"/>
              <p:cNvCxnSpPr>
                <a:stCxn id="6466" idx="7"/>
                <a:endCxn id="6466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6470" name="Google Shape;6470;p23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6471" name="Google Shape;6471;p23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2" name="Google Shape;6472;p23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3" name="Google Shape;6473;p23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74" name="Google Shape;6474;p23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6475" name="Google Shape;6475;p23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6476" name="Google Shape;6476;p23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7" name="Google Shape;6477;p23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8" name="Google Shape;6478;p23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9" name="Google Shape;6479;p23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80" name="Google Shape;6480;p23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6481" name="Google Shape;6481;p23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2" name="Google Shape;6482;p23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3" name="Google Shape;6483;p23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4" name="Google Shape;6484;p23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85" name="Google Shape;6485;p23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6486" name="Google Shape;6486;p23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7" name="Google Shape;6487;p23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8" name="Google Shape;6488;p23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9" name="Google Shape;6489;p23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490" name="Google Shape;6490;p23"/>
          <p:cNvSpPr/>
          <p:nvPr/>
        </p:nvSpPr>
        <p:spPr>
          <a:xfrm>
            <a:off x="6356350" y="2762250"/>
            <a:ext cx="2698750" cy="2249805"/>
          </a:xfrm>
          <a:prstGeom prst="wedgeRectCallout">
            <a:avLst>
              <a:gd fmla="val -44814" name="adj1"/>
              <a:gd fmla="val -85312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MUX1 schaltet Bit 1 des Ausgewählten Bytes auf den Ausgang D1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91" name="Google Shape;649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84459" y="335482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3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3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3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91" name="Google Shape;491;p3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2" name="Google Shape;492;p3"/>
          <p:cNvCxnSpPr>
            <a:stCxn id="493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94" name="Google Shape;494;p3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3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6" name="Google Shape;496;p3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493" name="Google Shape;493;p3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97" name="Google Shape;497;p3"/>
            <p:cNvCxnSpPr>
              <a:endCxn id="498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499" name="Google Shape;499;p3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02" name="Google Shape;502;p3"/>
            <p:cNvCxnSpPr>
              <a:endCxn id="499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3" name="Google Shape;503;p3"/>
            <p:cNvCxnSpPr>
              <a:endCxn id="500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4" name="Google Shape;504;p3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5" name="Google Shape;505;p3"/>
            <p:cNvCxnSpPr>
              <a:stCxn id="499" idx="3"/>
              <a:endCxn id="499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6" name="Google Shape;506;p3"/>
            <p:cNvCxnSpPr>
              <a:stCxn id="498" idx="3"/>
              <a:endCxn id="498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7" name="Google Shape;507;p3"/>
            <p:cNvCxnSpPr>
              <a:stCxn id="500" idx="3"/>
              <a:endCxn id="500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8" name="Google Shape;508;p3"/>
            <p:cNvCxnSpPr>
              <a:stCxn id="501" idx="3"/>
              <a:endCxn id="501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09" name="Google Shape;509;p3"/>
            <p:cNvCxnSpPr>
              <a:stCxn id="493" idx="3"/>
              <a:endCxn id="510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10" name="Google Shape;510;p3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1" name="Google Shape;511;p3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512" name="Google Shape;512;p3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13" name="Google Shape;513;p3"/>
            <p:cNvCxnSpPr>
              <a:endCxn id="514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15" name="Google Shape;515;p3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3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18" name="Google Shape;518;p3"/>
            <p:cNvCxnSpPr>
              <a:endCxn id="515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19" name="Google Shape;519;p3"/>
            <p:cNvCxnSpPr>
              <a:endCxn id="516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0" name="Google Shape;520;p3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1" name="Google Shape;521;p3"/>
            <p:cNvCxnSpPr>
              <a:stCxn id="515" idx="3"/>
              <a:endCxn id="515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2" name="Google Shape;522;p3"/>
            <p:cNvCxnSpPr>
              <a:stCxn id="514" idx="3"/>
              <a:endCxn id="514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3" name="Google Shape;523;p3"/>
            <p:cNvCxnSpPr>
              <a:stCxn id="516" idx="3"/>
              <a:endCxn id="516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4" name="Google Shape;524;p3"/>
            <p:cNvCxnSpPr>
              <a:stCxn id="517" idx="3"/>
              <a:endCxn id="517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25" name="Google Shape;525;p3"/>
            <p:cNvCxnSpPr>
              <a:stCxn id="512" idx="3"/>
              <a:endCxn id="526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26" name="Google Shape;526;p3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7" name="Google Shape;527;p3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528" name="Google Shape;528;p3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29" name="Google Shape;529;p3"/>
            <p:cNvCxnSpPr>
              <a:endCxn id="530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531" name="Google Shape;531;p3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34" name="Google Shape;534;p3"/>
            <p:cNvCxnSpPr>
              <a:endCxn id="531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5" name="Google Shape;535;p3"/>
            <p:cNvCxnSpPr>
              <a:endCxn id="532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6" name="Google Shape;536;p3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7" name="Google Shape;537;p3"/>
            <p:cNvCxnSpPr>
              <a:stCxn id="531" idx="3"/>
              <a:endCxn id="531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38" name="Google Shape;538;p3"/>
            <p:cNvCxnSpPr>
              <a:stCxn id="530" idx="3"/>
              <a:endCxn id="530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39" name="Google Shape;539;p3"/>
            <p:cNvCxnSpPr>
              <a:stCxn id="532" idx="3"/>
              <a:endCxn id="532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40" name="Google Shape;540;p3"/>
            <p:cNvCxnSpPr>
              <a:stCxn id="533" idx="3"/>
              <a:endCxn id="533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541" name="Google Shape;541;p3"/>
            <p:cNvCxnSpPr>
              <a:stCxn id="528" idx="3"/>
              <a:endCxn id="542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542" name="Google Shape;542;p3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3" name="Google Shape;543;p3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544" name="Google Shape;544;p3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45" name="Google Shape;545;p3"/>
            <p:cNvCxnSpPr>
              <a:endCxn id="499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46" name="Google Shape;546;p3"/>
            <p:cNvCxnSpPr>
              <a:endCxn id="498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47" name="Google Shape;547;p3"/>
            <p:cNvCxnSpPr>
              <a:stCxn id="500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48" name="Google Shape;548;p3"/>
            <p:cNvCxnSpPr>
              <a:stCxn id="501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49" name="Google Shape;549;p3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0" name="Google Shape;550;p3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551" name="Google Shape;551;p3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552" name="Google Shape;552;p3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553" name="Google Shape;553;p3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554" name="Google Shape;554;p3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555" name="Google Shape;555;p3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56" name="Google Shape;556;p3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57" name="Google Shape;557;p3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58" name="Google Shape;558;p3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59" name="Google Shape;559;p3"/>
                  <p:cNvCxnSpPr>
                    <a:stCxn id="558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0" name="Google Shape;560;p3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1" name="Google Shape;561;p3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2" name="Google Shape;562;p3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63" name="Google Shape;563;p3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564" name="Google Shape;564;p3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5" name="Google Shape;565;p3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66" name="Google Shape;566;p3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67" name="Google Shape;567;p3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68" name="Google Shape;568;p3"/>
                  <p:cNvCxnSpPr>
                    <a:stCxn id="567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69" name="Google Shape;569;p3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70" name="Google Shape;570;p3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71" name="Google Shape;571;p3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72" name="Google Shape;572;p3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573" name="Google Shape;573;p3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74" name="Google Shape;574;p3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75" name="Google Shape;575;p3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6" name="Google Shape;576;p3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77" name="Google Shape;577;p3"/>
                  <p:cNvCxnSpPr>
                    <a:stCxn id="576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78" name="Google Shape;578;p3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79" name="Google Shape;579;p3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0" name="Google Shape;580;p3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581" name="Google Shape;581;p3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582" name="Google Shape;582;p3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583" name="Google Shape;583;p3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4" name="Google Shape;584;p3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85" name="Google Shape;585;p3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6" name="Google Shape;586;p3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87" name="Google Shape;587;p3"/>
                  <p:cNvCxnSpPr>
                    <a:stCxn id="586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8" name="Google Shape;588;p3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89" name="Google Shape;589;p3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90" name="Google Shape;590;p3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91" name="Google Shape;591;p3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592" name="Google Shape;592;p3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3" name="Google Shape;593;p3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94" name="Google Shape;594;p3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5" name="Google Shape;595;p3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96" name="Google Shape;596;p3"/>
                  <p:cNvCxnSpPr>
                    <a:stCxn id="595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7" name="Google Shape;597;p3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598" name="Google Shape;598;p3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599" name="Google Shape;599;p3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00" name="Google Shape;600;p3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601" name="Google Shape;601;p3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2" name="Google Shape;602;p3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03" name="Google Shape;603;p3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4" name="Google Shape;604;p3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05" name="Google Shape;605;p3"/>
                  <p:cNvCxnSpPr>
                    <a:stCxn id="604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6" name="Google Shape;606;p3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07" name="Google Shape;607;p3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08" name="Google Shape;608;p3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09" name="Google Shape;609;p3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610" name="Google Shape;610;p3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611" name="Google Shape;611;p3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2" name="Google Shape;612;p3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3" name="Google Shape;613;p3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4" name="Google Shape;614;p3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15" name="Google Shape;615;p3"/>
                  <p:cNvCxnSpPr>
                    <a:stCxn id="614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6" name="Google Shape;616;p3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17" name="Google Shape;617;p3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18" name="Google Shape;618;p3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19" name="Google Shape;619;p3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620" name="Google Shape;620;p3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21" name="Google Shape;621;p3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22" name="Google Shape;622;p3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3" name="Google Shape;623;p3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24" name="Google Shape;624;p3"/>
                  <p:cNvCxnSpPr>
                    <a:stCxn id="623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25" name="Google Shape;625;p3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26" name="Google Shape;626;p3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27" name="Google Shape;627;p3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28" name="Google Shape;628;p3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629" name="Google Shape;629;p3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0" name="Google Shape;630;p3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1" name="Google Shape;631;p3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2" name="Google Shape;632;p3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3" name="Google Shape;633;p3"/>
                  <p:cNvCxnSpPr>
                    <a:stCxn id="632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4" name="Google Shape;634;p3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35" name="Google Shape;635;p3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36" name="Google Shape;636;p3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37" name="Google Shape;637;p3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638" name="Google Shape;638;p3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639" name="Google Shape;639;p3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0" name="Google Shape;640;p3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41" name="Google Shape;641;p3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2" name="Google Shape;642;p3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43" name="Google Shape;643;p3"/>
                  <p:cNvCxnSpPr>
                    <a:stCxn id="642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4" name="Google Shape;644;p3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5" name="Google Shape;645;p3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46" name="Google Shape;646;p3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47" name="Google Shape;647;p3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648" name="Google Shape;648;p3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49" name="Google Shape;649;p3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0" name="Google Shape;650;p3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1" name="Google Shape;651;p3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2" name="Google Shape;652;p3"/>
                  <p:cNvCxnSpPr>
                    <a:stCxn id="651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3" name="Google Shape;653;p3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4" name="Google Shape;654;p3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5" name="Google Shape;655;p3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6" name="Google Shape;656;p3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657" name="Google Shape;657;p3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8" name="Google Shape;658;p3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9" name="Google Shape;659;p3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0" name="Google Shape;660;p3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1" name="Google Shape;661;p3"/>
                  <p:cNvCxnSpPr>
                    <a:stCxn id="660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2" name="Google Shape;662;p3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3" name="Google Shape;663;p3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4" name="Google Shape;664;p3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665" name="Google Shape;665;p3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666" name="Google Shape;666;p3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" name="Google Shape;667;p3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68" name="Google Shape;668;p3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669" name="Google Shape;669;p3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" name="Google Shape;670;p3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71" name="Google Shape;671;p3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672" name="Google Shape;672;p3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" name="Google Shape;673;p3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74" name="Google Shape;674;p3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675" name="Google Shape;675;p3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" name="Google Shape;676;p3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77" name="Google Shape;677;p3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p3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3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3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1" name="Google Shape;681;p3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p3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" name="Google Shape;683;p3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3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5" name="Google Shape;685;p3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686" name="Google Shape;686;p3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687" name="Google Shape;687;p3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88" name="Google Shape;688;p3"/>
              <p:cNvCxnSpPr>
                <a:stCxn id="493" idx="3"/>
                <a:endCxn id="687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" name="Google Shape;689;p3"/>
              <p:cNvCxnSpPr>
                <a:stCxn id="687" idx="1"/>
                <a:endCxn id="687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" name="Google Shape;690;p3"/>
              <p:cNvCxnSpPr>
                <a:stCxn id="687" idx="7"/>
                <a:endCxn id="687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91" name="Google Shape;691;p3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692" name="Google Shape;692;p3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93" name="Google Shape;693;p3"/>
              <p:cNvCxnSpPr>
                <a:endCxn id="692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" name="Google Shape;694;p3"/>
              <p:cNvCxnSpPr>
                <a:stCxn id="692" idx="1"/>
                <a:endCxn id="692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" name="Google Shape;695;p3"/>
              <p:cNvCxnSpPr>
                <a:stCxn id="692" idx="7"/>
                <a:endCxn id="692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96" name="Google Shape;696;p3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697" name="Google Shape;697;p3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98" name="Google Shape;698;p3"/>
              <p:cNvCxnSpPr>
                <a:endCxn id="697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" name="Google Shape;699;p3"/>
              <p:cNvCxnSpPr>
                <a:stCxn id="697" idx="1"/>
                <a:endCxn id="697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" name="Google Shape;700;p3"/>
              <p:cNvCxnSpPr>
                <a:stCxn id="697" idx="7"/>
                <a:endCxn id="697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01" name="Google Shape;701;p3"/>
          <p:cNvSpPr/>
          <p:nvPr/>
        </p:nvSpPr>
        <p:spPr>
          <a:xfrm>
            <a:off x="0" y="299085"/>
            <a:ext cx="2552700" cy="24480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Der Codespeicher besteht aus sehr vielen elektronischen Schaltern</a:t>
            </a:r>
            <a:endParaRPr b="0" i="0" sz="17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02" name="Google Shape;702;p3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p3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4" name="Google Shape;70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01974" y="2626960"/>
            <a:ext cx="1159903" cy="1707101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Google Shape;705;p3"/>
          <p:cNvSpPr/>
          <p:nvPr/>
        </p:nvSpPr>
        <p:spPr>
          <a:xfrm>
            <a:off x="6502925" y="3039100"/>
            <a:ext cx="2630700" cy="1120200"/>
          </a:xfrm>
          <a:prstGeom prst="wedgeRoundRectCallout">
            <a:avLst>
              <a:gd fmla="val -70911" name="adj1"/>
              <a:gd fmla="val -11889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Speicher für Deine Befehle, Dein Programm.Ich liebe es.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95" name="Shape 6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6" name="Google Shape;6496;p24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497" name="Google Shape;6497;p24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498" name="Google Shape;6498;p24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499" name="Google Shape;6499;p24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500" name="Google Shape;6500;p24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1" name="Google Shape;6501;p24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2" name="Google Shape;6502;p24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03" name="Google Shape;6503;p24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04" name="Google Shape;6504;p24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505" name="Google Shape;6505;p24"/>
          <p:cNvSpPr txBox="1"/>
          <p:nvPr/>
        </p:nvSpPr>
        <p:spPr>
          <a:xfrm>
            <a:off x="649224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6" name="Google Shape;6506;p24"/>
          <p:cNvSpPr txBox="1"/>
          <p:nvPr/>
        </p:nvSpPr>
        <p:spPr>
          <a:xfrm>
            <a:off x="540766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7" name="Google Shape;6507;p24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08" name="Google Shape;6508;p24"/>
          <p:cNvCxnSpPr>
            <a:endCxn id="6509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510" name="Google Shape;6510;p24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9" name="Google Shape;6509;p24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1" name="Google Shape;6511;p24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2" name="Google Shape;6512;p24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13" name="Google Shape;6513;p24"/>
          <p:cNvCxnSpPr>
            <a:endCxn id="6510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14" name="Google Shape;6514;p24"/>
          <p:cNvCxnSpPr>
            <a:endCxn id="6511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15" name="Google Shape;6515;p24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16" name="Google Shape;6516;p24"/>
          <p:cNvCxnSpPr>
            <a:stCxn id="6510" idx="3"/>
            <a:endCxn id="6510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17" name="Google Shape;6517;p24"/>
          <p:cNvCxnSpPr>
            <a:stCxn id="6509" idx="3"/>
            <a:endCxn id="6509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18" name="Google Shape;6518;p24"/>
          <p:cNvCxnSpPr>
            <a:stCxn id="6511" idx="3"/>
            <a:endCxn id="6511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19" name="Google Shape;6519;p24"/>
          <p:cNvCxnSpPr>
            <a:stCxn id="6512" idx="3"/>
            <a:endCxn id="6512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20" name="Google Shape;6520;p24"/>
          <p:cNvCxnSpPr>
            <a:stCxn id="6507" idx="3"/>
            <a:endCxn id="6521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6521" name="Google Shape;6521;p24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2" name="Google Shape;6522;p24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23" name="Google Shape;6523;p24"/>
          <p:cNvCxnSpPr>
            <a:endCxn id="6524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525" name="Google Shape;6525;p24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4" name="Google Shape;6524;p24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6" name="Google Shape;6526;p24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7" name="Google Shape;6527;p24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28" name="Google Shape;6528;p24"/>
          <p:cNvCxnSpPr>
            <a:endCxn id="6525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29" name="Google Shape;6529;p24"/>
          <p:cNvCxnSpPr>
            <a:endCxn id="6526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30" name="Google Shape;6530;p24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31" name="Google Shape;6531;p24"/>
          <p:cNvCxnSpPr>
            <a:stCxn id="6525" idx="3"/>
            <a:endCxn id="6525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32" name="Google Shape;6532;p24"/>
          <p:cNvCxnSpPr>
            <a:stCxn id="6524" idx="3"/>
            <a:endCxn id="6524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33" name="Google Shape;6533;p24"/>
          <p:cNvCxnSpPr>
            <a:stCxn id="6526" idx="3"/>
            <a:endCxn id="6526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34" name="Google Shape;6534;p24"/>
          <p:cNvCxnSpPr>
            <a:stCxn id="6527" idx="3"/>
            <a:endCxn id="6527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35" name="Google Shape;6535;p24"/>
          <p:cNvCxnSpPr>
            <a:stCxn id="6522" idx="3"/>
            <a:endCxn id="6536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6536" name="Google Shape;6536;p24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7" name="Google Shape;6537;p24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38" name="Google Shape;6538;p24"/>
          <p:cNvCxnSpPr>
            <a:endCxn id="6539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540" name="Google Shape;6540;p24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9" name="Google Shape;6539;p24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1" name="Google Shape;6541;p24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2" name="Google Shape;6542;p24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43" name="Google Shape;6543;p24"/>
          <p:cNvCxnSpPr>
            <a:endCxn id="6540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44" name="Google Shape;6544;p24"/>
          <p:cNvCxnSpPr>
            <a:endCxn id="6541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45" name="Google Shape;6545;p24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46" name="Google Shape;6546;p24"/>
          <p:cNvCxnSpPr>
            <a:stCxn id="6540" idx="3"/>
            <a:endCxn id="6540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47" name="Google Shape;6547;p24"/>
          <p:cNvCxnSpPr>
            <a:stCxn id="6539" idx="3"/>
            <a:endCxn id="6539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48" name="Google Shape;6548;p24"/>
          <p:cNvCxnSpPr>
            <a:stCxn id="6541" idx="3"/>
            <a:endCxn id="6541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49" name="Google Shape;6549;p24"/>
          <p:cNvCxnSpPr>
            <a:stCxn id="6542" idx="3"/>
            <a:endCxn id="6542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550" name="Google Shape;6550;p24"/>
          <p:cNvCxnSpPr>
            <a:stCxn id="6537" idx="3"/>
            <a:endCxn id="6551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6551" name="Google Shape;6551;p24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52" name="Google Shape;6552;p24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6553" name="Google Shape;6553;p24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6554" name="Google Shape;6554;p24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6555" name="Google Shape;6555;p24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6556" name="Google Shape;6556;p24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57" name="Google Shape;6557;p24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58" name="Google Shape;6558;p24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59" name="Google Shape;6559;p24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60" name="Google Shape;6560;p24"/>
                  <p:cNvCxnSpPr>
                    <a:stCxn id="6559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61" name="Google Shape;6561;p24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62" name="Google Shape;6562;p24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63" name="Google Shape;6563;p24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64" name="Google Shape;6564;p24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6565" name="Google Shape;6565;p24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66" name="Google Shape;6566;p24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67" name="Google Shape;6567;p24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68" name="Google Shape;6568;p24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69" name="Google Shape;6569;p24"/>
                  <p:cNvCxnSpPr>
                    <a:stCxn id="6568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70" name="Google Shape;6570;p24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71" name="Google Shape;6571;p24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72" name="Google Shape;6572;p24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73" name="Google Shape;6573;p24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6574" name="Google Shape;6574;p24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75" name="Google Shape;6575;p24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76" name="Google Shape;6576;p24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77" name="Google Shape;6577;p24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78" name="Google Shape;6578;p24"/>
                  <p:cNvCxnSpPr>
                    <a:stCxn id="6577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79" name="Google Shape;6579;p24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80" name="Google Shape;6580;p24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81" name="Google Shape;6581;p24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582" name="Google Shape;6582;p24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6583" name="Google Shape;6583;p24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6584" name="Google Shape;6584;p24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85" name="Google Shape;6585;p24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86" name="Google Shape;6586;p24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87" name="Google Shape;6587;p24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88" name="Google Shape;6588;p24"/>
                  <p:cNvCxnSpPr>
                    <a:stCxn id="6587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89" name="Google Shape;6589;p24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90" name="Google Shape;6590;p24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91" name="Google Shape;6591;p24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92" name="Google Shape;6592;p24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6593" name="Google Shape;6593;p24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94" name="Google Shape;6594;p24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595" name="Google Shape;6595;p24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96" name="Google Shape;6596;p24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97" name="Google Shape;6597;p24"/>
                  <p:cNvCxnSpPr>
                    <a:stCxn id="6596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98" name="Google Shape;6598;p24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599" name="Google Shape;6599;p24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00" name="Google Shape;6600;p24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01" name="Google Shape;6601;p24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6602" name="Google Shape;6602;p24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03" name="Google Shape;6603;p24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04" name="Google Shape;6604;p24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05" name="Google Shape;6605;p24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06" name="Google Shape;6606;p24"/>
                  <p:cNvCxnSpPr>
                    <a:stCxn id="6605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07" name="Google Shape;6607;p24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08" name="Google Shape;6608;p24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09" name="Google Shape;6609;p24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610" name="Google Shape;6610;p24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6611" name="Google Shape;6611;p24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6612" name="Google Shape;6612;p24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13" name="Google Shape;6613;p24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14" name="Google Shape;6614;p24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15" name="Google Shape;6615;p24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16" name="Google Shape;6616;p24"/>
                  <p:cNvCxnSpPr>
                    <a:stCxn id="6615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17" name="Google Shape;6617;p24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18" name="Google Shape;6618;p24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19" name="Google Shape;6619;p24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20" name="Google Shape;6620;p24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6621" name="Google Shape;6621;p24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22" name="Google Shape;6622;p24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23" name="Google Shape;6623;p24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24" name="Google Shape;6624;p24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25" name="Google Shape;6625;p24"/>
                  <p:cNvCxnSpPr>
                    <a:stCxn id="6624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26" name="Google Shape;6626;p24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27" name="Google Shape;6627;p24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28" name="Google Shape;6628;p24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29" name="Google Shape;6629;p24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6630" name="Google Shape;6630;p24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31" name="Google Shape;6631;p24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32" name="Google Shape;6632;p24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33" name="Google Shape;6633;p24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34" name="Google Shape;6634;p24"/>
                  <p:cNvCxnSpPr>
                    <a:stCxn id="6633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35" name="Google Shape;6635;p24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36" name="Google Shape;6636;p24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37" name="Google Shape;6637;p24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638" name="Google Shape;6638;p24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6639" name="Google Shape;6639;p24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6640" name="Google Shape;6640;p24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41" name="Google Shape;6641;p24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42" name="Google Shape;6642;p24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43" name="Google Shape;6643;p24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44" name="Google Shape;6644;p24"/>
                  <p:cNvCxnSpPr>
                    <a:stCxn id="6643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45" name="Google Shape;6645;p24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46" name="Google Shape;6646;p24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47" name="Google Shape;6647;p24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48" name="Google Shape;6648;p24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6649" name="Google Shape;6649;p24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50" name="Google Shape;6650;p24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51" name="Google Shape;6651;p24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52" name="Google Shape;6652;p24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53" name="Google Shape;6653;p24"/>
                  <p:cNvCxnSpPr>
                    <a:stCxn id="6652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54" name="Google Shape;6654;p24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55" name="Google Shape;6655;p24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56" name="Google Shape;6656;p24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57" name="Google Shape;6657;p24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6658" name="Google Shape;6658;p24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59" name="Google Shape;6659;p24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60" name="Google Shape;6660;p24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61" name="Google Shape;6661;p24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62" name="Google Shape;6662;p24"/>
                  <p:cNvCxnSpPr>
                    <a:stCxn id="6661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63" name="Google Shape;6663;p24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664" name="Google Shape;6664;p24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665" name="Google Shape;6665;p24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6666" name="Google Shape;6666;p24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6667" name="Google Shape;6667;p24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8" name="Google Shape;6668;p24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669" name="Google Shape;6669;p24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6670" name="Google Shape;6670;p24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1" name="Google Shape;6671;p24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672" name="Google Shape;6672;p24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6673" name="Google Shape;6673;p24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4" name="Google Shape;6674;p24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675" name="Google Shape;6675;p24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6676" name="Google Shape;6676;p24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7" name="Google Shape;6677;p24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678" name="Google Shape;6678;p24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79" name="Google Shape;6679;p24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0" name="Google Shape;6680;p24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1" name="Google Shape;6681;p24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2" name="Google Shape;6682;p24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3" name="Google Shape;6683;p24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4" name="Google Shape;6684;p24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5" name="Google Shape;6685;p24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86" name="Google Shape;6686;p24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6687" name="Google Shape;6687;p24"/>
            <p:cNvCxnSpPr>
              <a:endCxn id="6540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88" name="Google Shape;6688;p24"/>
            <p:cNvCxnSpPr>
              <a:endCxn id="6539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89" name="Google Shape;6689;p24"/>
            <p:cNvCxnSpPr>
              <a:stCxn id="6541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90" name="Google Shape;6690;p24"/>
            <p:cNvCxnSpPr>
              <a:stCxn id="6542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91" name="Google Shape;6691;p24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92" name="Google Shape;6692;p24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93" name="Google Shape;6693;p24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94" name="Google Shape;6694;p24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95" name="Google Shape;6695;p24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96" name="Google Shape;6696;p24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97" name="Google Shape;6697;p24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6698" name="Google Shape;6698;p24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6699" name="Google Shape;6699;p24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6700" name="Google Shape;6700;p24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01" name="Google Shape;6701;p24"/>
              <p:cNvCxnSpPr>
                <a:endCxn id="6700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2" name="Google Shape;6702;p24"/>
              <p:cNvCxnSpPr>
                <a:stCxn id="6700" idx="1"/>
                <a:endCxn id="6700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3" name="Google Shape;6703;p24"/>
              <p:cNvCxnSpPr>
                <a:stCxn id="6700" idx="7"/>
                <a:endCxn id="6700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704" name="Google Shape;6704;p24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6705" name="Google Shape;6705;p24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06" name="Google Shape;6706;p24"/>
              <p:cNvCxnSpPr>
                <a:endCxn id="6705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7" name="Google Shape;6707;p24"/>
              <p:cNvCxnSpPr>
                <a:stCxn id="6705" idx="1"/>
                <a:endCxn id="6705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8" name="Google Shape;6708;p24"/>
              <p:cNvCxnSpPr>
                <a:stCxn id="6705" idx="7"/>
                <a:endCxn id="6705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709" name="Google Shape;6709;p24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6710" name="Google Shape;6710;p24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11" name="Google Shape;6711;p24"/>
              <p:cNvCxnSpPr>
                <a:endCxn id="6710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12" name="Google Shape;6712;p24"/>
              <p:cNvCxnSpPr>
                <a:stCxn id="6710" idx="1"/>
                <a:endCxn id="6710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13" name="Google Shape;6713;p24"/>
              <p:cNvCxnSpPr>
                <a:stCxn id="6710" idx="7"/>
                <a:endCxn id="6710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6714" name="Google Shape;6714;p24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6715" name="Google Shape;6715;p24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6" name="Google Shape;6716;p24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7" name="Google Shape;6717;p24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18" name="Google Shape;6718;p24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6719" name="Google Shape;6719;p24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6720" name="Google Shape;6720;p24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1" name="Google Shape;6721;p24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2" name="Google Shape;6722;p24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3" name="Google Shape;6723;p24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24" name="Google Shape;6724;p24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6725" name="Google Shape;6725;p24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6" name="Google Shape;6726;p24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7" name="Google Shape;6727;p24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8" name="Google Shape;6728;p24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29" name="Google Shape;6729;p24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6730" name="Google Shape;6730;p24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1" name="Google Shape;6731;p24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2" name="Google Shape;6732;p24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3" name="Google Shape;6733;p24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734" name="Google Shape;6734;p24"/>
          <p:cNvSpPr/>
          <p:nvPr/>
        </p:nvSpPr>
        <p:spPr>
          <a:xfrm>
            <a:off x="6117590" y="626745"/>
            <a:ext cx="2698750" cy="2249805"/>
          </a:xfrm>
          <a:prstGeom prst="wedgeRectCallout">
            <a:avLst>
              <a:gd fmla="val -37576" name="adj1"/>
              <a:gd fmla="val 60412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des Ausgewählten Bytes auf den Ausgang D2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35" name="Google Shape;673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76459" y="335482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39" name="Shape 6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0" name="Google Shape;6740;g6d02bfda05_1_231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741" name="Google Shape;6741;g6d02bfda05_1_231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742" name="Google Shape;6742;g6d02bfda05_1_231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743" name="Google Shape;6743;g6d02bfda05_1_231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744" name="Google Shape;6744;g6d02bfda05_1_231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45" name="Google Shape;6745;g6d02bfda05_1_231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46" name="Google Shape;6746;g6d02bfda05_1_231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47" name="Google Shape;6747;g6d02bfda05_1_231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48" name="Google Shape;6748;g6d02bfda05_1_231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749" name="Google Shape;6749;g6d02bfda05_1_231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0" name="Google Shape;6750;g6d02bfda05_1_231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1" name="Google Shape;6751;g6d02bfda05_1_231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52" name="Google Shape;6752;g6d02bfda05_1_231"/>
          <p:cNvCxnSpPr>
            <a:endCxn id="6753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754" name="Google Shape;6754;g6d02bfda05_1_231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3" name="Google Shape;6753;g6d02bfda05_1_231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5" name="Google Shape;6755;g6d02bfda05_1_231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6" name="Google Shape;6756;g6d02bfda05_1_231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57" name="Google Shape;6757;g6d02bfda05_1_231"/>
          <p:cNvCxnSpPr>
            <a:endCxn id="6754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58" name="Google Shape;6758;g6d02bfda05_1_231"/>
          <p:cNvCxnSpPr>
            <a:endCxn id="6755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59" name="Google Shape;6759;g6d02bfda05_1_231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60" name="Google Shape;6760;g6d02bfda05_1_231"/>
          <p:cNvCxnSpPr>
            <a:stCxn id="6754" idx="3"/>
            <a:endCxn id="6754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61" name="Google Shape;6761;g6d02bfda05_1_231"/>
          <p:cNvCxnSpPr>
            <a:stCxn id="6753" idx="3"/>
            <a:endCxn id="6753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62" name="Google Shape;6762;g6d02bfda05_1_231"/>
          <p:cNvCxnSpPr>
            <a:stCxn id="6755" idx="3"/>
            <a:endCxn id="6755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63" name="Google Shape;6763;g6d02bfda05_1_231"/>
          <p:cNvCxnSpPr>
            <a:stCxn id="6756" idx="3"/>
            <a:endCxn id="6756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64" name="Google Shape;6764;g6d02bfda05_1_231"/>
          <p:cNvCxnSpPr>
            <a:stCxn id="6751" idx="3"/>
            <a:endCxn id="6765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6765" name="Google Shape;6765;g6d02bfda05_1_231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6" name="Google Shape;6766;g6d02bfda05_1_231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67" name="Google Shape;6767;g6d02bfda05_1_231"/>
          <p:cNvCxnSpPr>
            <a:endCxn id="6768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769" name="Google Shape;6769;g6d02bfda05_1_231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8" name="Google Shape;6768;g6d02bfda05_1_231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0" name="Google Shape;6770;g6d02bfda05_1_231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1" name="Google Shape;6771;g6d02bfda05_1_231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72" name="Google Shape;6772;g6d02bfda05_1_231"/>
          <p:cNvCxnSpPr>
            <a:endCxn id="6769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73" name="Google Shape;6773;g6d02bfda05_1_231"/>
          <p:cNvCxnSpPr>
            <a:endCxn id="6770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74" name="Google Shape;6774;g6d02bfda05_1_231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75" name="Google Shape;6775;g6d02bfda05_1_231"/>
          <p:cNvCxnSpPr>
            <a:stCxn id="6769" idx="3"/>
            <a:endCxn id="6769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76" name="Google Shape;6776;g6d02bfda05_1_231"/>
          <p:cNvCxnSpPr>
            <a:stCxn id="6768" idx="3"/>
            <a:endCxn id="6768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77" name="Google Shape;6777;g6d02bfda05_1_231"/>
          <p:cNvCxnSpPr>
            <a:stCxn id="6770" idx="3"/>
            <a:endCxn id="6770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78" name="Google Shape;6778;g6d02bfda05_1_231"/>
          <p:cNvCxnSpPr>
            <a:stCxn id="6771" idx="3"/>
            <a:endCxn id="6771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79" name="Google Shape;6779;g6d02bfda05_1_231"/>
          <p:cNvCxnSpPr>
            <a:stCxn id="6766" idx="3"/>
            <a:endCxn id="6780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6780" name="Google Shape;6780;g6d02bfda05_1_231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1" name="Google Shape;6781;g6d02bfda05_1_231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82" name="Google Shape;6782;g6d02bfda05_1_231"/>
          <p:cNvCxnSpPr>
            <a:endCxn id="6783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784" name="Google Shape;6784;g6d02bfda05_1_231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3" name="Google Shape;6783;g6d02bfda05_1_231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5" name="Google Shape;6785;g6d02bfda05_1_231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6" name="Google Shape;6786;g6d02bfda05_1_231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87" name="Google Shape;6787;g6d02bfda05_1_231"/>
          <p:cNvCxnSpPr>
            <a:endCxn id="6784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88" name="Google Shape;6788;g6d02bfda05_1_231"/>
          <p:cNvCxnSpPr>
            <a:endCxn id="6785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89" name="Google Shape;6789;g6d02bfda05_1_231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90" name="Google Shape;6790;g6d02bfda05_1_231"/>
          <p:cNvCxnSpPr>
            <a:stCxn id="6784" idx="3"/>
            <a:endCxn id="6784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91" name="Google Shape;6791;g6d02bfda05_1_231"/>
          <p:cNvCxnSpPr>
            <a:stCxn id="6783" idx="3"/>
            <a:endCxn id="6783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92" name="Google Shape;6792;g6d02bfda05_1_231"/>
          <p:cNvCxnSpPr>
            <a:stCxn id="6785" idx="3"/>
            <a:endCxn id="6785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93" name="Google Shape;6793;g6d02bfda05_1_231"/>
          <p:cNvCxnSpPr>
            <a:stCxn id="6786" idx="3"/>
            <a:endCxn id="6786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6794" name="Google Shape;6794;g6d02bfda05_1_231"/>
          <p:cNvCxnSpPr>
            <a:stCxn id="6781" idx="3"/>
            <a:endCxn id="6795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6795" name="Google Shape;6795;g6d02bfda05_1_231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96" name="Google Shape;6796;g6d02bfda05_1_231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6797" name="Google Shape;6797;g6d02bfda05_1_231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6798" name="Google Shape;6798;g6d02bfda05_1_231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6799" name="Google Shape;6799;g6d02bfda05_1_231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6800" name="Google Shape;6800;g6d02bfda05_1_231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01" name="Google Shape;6801;g6d02bfda05_1_231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02" name="Google Shape;6802;g6d02bfda05_1_231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03" name="Google Shape;6803;g6d02bfda05_1_231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04" name="Google Shape;6804;g6d02bfda05_1_231"/>
                  <p:cNvCxnSpPr>
                    <a:stCxn id="6803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05" name="Google Shape;6805;g6d02bfda05_1_231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06" name="Google Shape;6806;g6d02bfda05_1_231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07" name="Google Shape;6807;g6d02bfda05_1_231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08" name="Google Shape;6808;g6d02bfda05_1_231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6809" name="Google Shape;6809;g6d02bfda05_1_231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10" name="Google Shape;6810;g6d02bfda05_1_231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11" name="Google Shape;6811;g6d02bfda05_1_231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12" name="Google Shape;6812;g6d02bfda05_1_231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13" name="Google Shape;6813;g6d02bfda05_1_231"/>
                  <p:cNvCxnSpPr>
                    <a:stCxn id="6812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14" name="Google Shape;6814;g6d02bfda05_1_231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15" name="Google Shape;6815;g6d02bfda05_1_231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16" name="Google Shape;6816;g6d02bfda05_1_231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17" name="Google Shape;6817;g6d02bfda05_1_231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6818" name="Google Shape;6818;g6d02bfda05_1_231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19" name="Google Shape;6819;g6d02bfda05_1_231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20" name="Google Shape;6820;g6d02bfda05_1_231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21" name="Google Shape;6821;g6d02bfda05_1_231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22" name="Google Shape;6822;g6d02bfda05_1_231"/>
                  <p:cNvCxnSpPr>
                    <a:stCxn id="6821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23" name="Google Shape;6823;g6d02bfda05_1_231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24" name="Google Shape;6824;g6d02bfda05_1_231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25" name="Google Shape;6825;g6d02bfda05_1_231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826" name="Google Shape;6826;g6d02bfda05_1_231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6827" name="Google Shape;6827;g6d02bfda05_1_231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6828" name="Google Shape;6828;g6d02bfda05_1_231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29" name="Google Shape;6829;g6d02bfda05_1_231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30" name="Google Shape;6830;g6d02bfda05_1_231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31" name="Google Shape;6831;g6d02bfda05_1_231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32" name="Google Shape;6832;g6d02bfda05_1_231"/>
                  <p:cNvCxnSpPr>
                    <a:stCxn id="6831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33" name="Google Shape;6833;g6d02bfda05_1_231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34" name="Google Shape;6834;g6d02bfda05_1_231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35" name="Google Shape;6835;g6d02bfda05_1_231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36" name="Google Shape;6836;g6d02bfda05_1_231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6837" name="Google Shape;6837;g6d02bfda05_1_231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38" name="Google Shape;6838;g6d02bfda05_1_231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39" name="Google Shape;6839;g6d02bfda05_1_231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40" name="Google Shape;6840;g6d02bfda05_1_231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41" name="Google Shape;6841;g6d02bfda05_1_231"/>
                  <p:cNvCxnSpPr>
                    <a:stCxn id="6840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42" name="Google Shape;6842;g6d02bfda05_1_231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43" name="Google Shape;6843;g6d02bfda05_1_231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44" name="Google Shape;6844;g6d02bfda05_1_231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45" name="Google Shape;6845;g6d02bfda05_1_231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6846" name="Google Shape;6846;g6d02bfda05_1_231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47" name="Google Shape;6847;g6d02bfda05_1_231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48" name="Google Shape;6848;g6d02bfda05_1_231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49" name="Google Shape;6849;g6d02bfda05_1_231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50" name="Google Shape;6850;g6d02bfda05_1_231"/>
                  <p:cNvCxnSpPr>
                    <a:stCxn id="6849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51" name="Google Shape;6851;g6d02bfda05_1_231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52" name="Google Shape;6852;g6d02bfda05_1_231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53" name="Google Shape;6853;g6d02bfda05_1_231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854" name="Google Shape;6854;g6d02bfda05_1_231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6855" name="Google Shape;6855;g6d02bfda05_1_231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6856" name="Google Shape;6856;g6d02bfda05_1_231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57" name="Google Shape;6857;g6d02bfda05_1_231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58" name="Google Shape;6858;g6d02bfda05_1_231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59" name="Google Shape;6859;g6d02bfda05_1_231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60" name="Google Shape;6860;g6d02bfda05_1_231"/>
                  <p:cNvCxnSpPr>
                    <a:stCxn id="6859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61" name="Google Shape;6861;g6d02bfda05_1_231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62" name="Google Shape;6862;g6d02bfda05_1_231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63" name="Google Shape;6863;g6d02bfda05_1_231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64" name="Google Shape;6864;g6d02bfda05_1_231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6865" name="Google Shape;6865;g6d02bfda05_1_231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66" name="Google Shape;6866;g6d02bfda05_1_231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67" name="Google Shape;6867;g6d02bfda05_1_231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68" name="Google Shape;6868;g6d02bfda05_1_231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69" name="Google Shape;6869;g6d02bfda05_1_231"/>
                  <p:cNvCxnSpPr>
                    <a:stCxn id="6868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70" name="Google Shape;6870;g6d02bfda05_1_231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71" name="Google Shape;6871;g6d02bfda05_1_231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72" name="Google Shape;6872;g6d02bfda05_1_231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73" name="Google Shape;6873;g6d02bfda05_1_231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6874" name="Google Shape;6874;g6d02bfda05_1_231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75" name="Google Shape;6875;g6d02bfda05_1_231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76" name="Google Shape;6876;g6d02bfda05_1_231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77" name="Google Shape;6877;g6d02bfda05_1_231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78" name="Google Shape;6878;g6d02bfda05_1_231"/>
                  <p:cNvCxnSpPr>
                    <a:stCxn id="6877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79" name="Google Shape;6879;g6d02bfda05_1_231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80" name="Google Shape;6880;g6d02bfda05_1_231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81" name="Google Shape;6881;g6d02bfda05_1_231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882" name="Google Shape;6882;g6d02bfda05_1_231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6883" name="Google Shape;6883;g6d02bfda05_1_231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6884" name="Google Shape;6884;g6d02bfda05_1_231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85" name="Google Shape;6885;g6d02bfda05_1_231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86" name="Google Shape;6886;g6d02bfda05_1_231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87" name="Google Shape;6887;g6d02bfda05_1_231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88" name="Google Shape;6888;g6d02bfda05_1_231"/>
                  <p:cNvCxnSpPr>
                    <a:stCxn id="6887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89" name="Google Shape;6889;g6d02bfda05_1_231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90" name="Google Shape;6890;g6d02bfda05_1_231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91" name="Google Shape;6891;g6d02bfda05_1_231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92" name="Google Shape;6892;g6d02bfda05_1_231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6893" name="Google Shape;6893;g6d02bfda05_1_231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94" name="Google Shape;6894;g6d02bfda05_1_231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895" name="Google Shape;6895;g6d02bfda05_1_231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96" name="Google Shape;6896;g6d02bfda05_1_231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97" name="Google Shape;6897;g6d02bfda05_1_231"/>
                  <p:cNvCxnSpPr>
                    <a:stCxn id="6896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98" name="Google Shape;6898;g6d02bfda05_1_231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899" name="Google Shape;6899;g6d02bfda05_1_231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900" name="Google Shape;6900;g6d02bfda05_1_231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901" name="Google Shape;6901;g6d02bfda05_1_231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6902" name="Google Shape;6902;g6d02bfda05_1_231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903" name="Google Shape;6903;g6d02bfda05_1_231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904" name="Google Shape;6904;g6d02bfda05_1_231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905" name="Google Shape;6905;g6d02bfda05_1_231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906" name="Google Shape;6906;g6d02bfda05_1_231"/>
                  <p:cNvCxnSpPr>
                    <a:stCxn id="6905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907" name="Google Shape;6907;g6d02bfda05_1_231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6908" name="Google Shape;6908;g6d02bfda05_1_231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6909" name="Google Shape;6909;g6d02bfda05_1_231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6910" name="Google Shape;6910;g6d02bfda05_1_231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6911" name="Google Shape;6911;g6d02bfda05_1_231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2" name="Google Shape;6912;g6d02bfda05_1_231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913" name="Google Shape;6913;g6d02bfda05_1_231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6914" name="Google Shape;6914;g6d02bfda05_1_231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5" name="Google Shape;6915;g6d02bfda05_1_231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916" name="Google Shape;6916;g6d02bfda05_1_231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6917" name="Google Shape;6917;g6d02bfda05_1_231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8" name="Google Shape;6918;g6d02bfda05_1_231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919" name="Google Shape;6919;g6d02bfda05_1_231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6920" name="Google Shape;6920;g6d02bfda05_1_231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1" name="Google Shape;6921;g6d02bfda05_1_231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922" name="Google Shape;6922;g6d02bfda05_1_231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3" name="Google Shape;6923;g6d02bfda05_1_231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4" name="Google Shape;6924;g6d02bfda05_1_231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5" name="Google Shape;6925;g6d02bfda05_1_231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6" name="Google Shape;6926;g6d02bfda05_1_231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7" name="Google Shape;6927;g6d02bfda05_1_231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8" name="Google Shape;6928;g6d02bfda05_1_231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9" name="Google Shape;6929;g6d02bfda05_1_231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30" name="Google Shape;6930;g6d02bfda05_1_231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6931" name="Google Shape;6931;g6d02bfda05_1_231"/>
            <p:cNvCxnSpPr>
              <a:endCxn id="6784" idx="1"/>
            </p:cNvCxnSpPr>
            <p:nvPr/>
          </p:nvCxnSpPr>
          <p:spPr>
            <a:xfrm flipH="1" rot="-5400000">
              <a:off x="4200750" y="1817210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32" name="Google Shape;6932;g6d02bfda05_1_231"/>
            <p:cNvCxnSpPr>
              <a:endCxn id="6783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33" name="Google Shape;6933;g6d02bfda05_1_231"/>
            <p:cNvCxnSpPr>
              <a:stCxn id="6785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34" name="Google Shape;6934;g6d02bfda05_1_231"/>
            <p:cNvCxnSpPr>
              <a:stCxn id="6786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35" name="Google Shape;6935;g6d02bfda05_1_231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36" name="Google Shape;6936;g6d02bfda05_1_231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37" name="Google Shape;6937;g6d02bfda05_1_231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38" name="Google Shape;6938;g6d02bfda05_1_231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39" name="Google Shape;6939;g6d02bfda05_1_231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40" name="Google Shape;6940;g6d02bfda05_1_231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41" name="Google Shape;6941;g6d02bfda05_1_231"/>
            <p:cNvCxnSpPr/>
            <p:nvPr/>
          </p:nvCxnSpPr>
          <p:spPr>
            <a:xfrm flipH="1" rot="10800000">
              <a:off x="3436620" y="1045840"/>
              <a:ext cx="1518300" cy="108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6942" name="Google Shape;6942;g6d02bfda05_1_231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6943" name="Google Shape;6943;g6d02bfda05_1_231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6944" name="Google Shape;6944;g6d02bfda05_1_231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945" name="Google Shape;6945;g6d02bfda05_1_231"/>
              <p:cNvCxnSpPr>
                <a:endCxn id="6944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6" name="Google Shape;6946;g6d02bfda05_1_231"/>
              <p:cNvCxnSpPr>
                <a:stCxn id="6944" idx="1"/>
                <a:endCxn id="6944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7" name="Google Shape;6947;g6d02bfda05_1_231"/>
              <p:cNvCxnSpPr>
                <a:stCxn id="6944" idx="7"/>
                <a:endCxn id="6944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948" name="Google Shape;6948;g6d02bfda05_1_231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6949" name="Google Shape;6949;g6d02bfda05_1_231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950" name="Google Shape;6950;g6d02bfda05_1_231"/>
              <p:cNvCxnSpPr>
                <a:endCxn id="6949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1" name="Google Shape;6951;g6d02bfda05_1_231"/>
              <p:cNvCxnSpPr>
                <a:stCxn id="6949" idx="1"/>
                <a:endCxn id="6949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2" name="Google Shape;6952;g6d02bfda05_1_231"/>
              <p:cNvCxnSpPr>
                <a:stCxn id="6949" idx="7"/>
                <a:endCxn id="6949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6953" name="Google Shape;6953;g6d02bfda05_1_231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6954" name="Google Shape;6954;g6d02bfda05_1_231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955" name="Google Shape;6955;g6d02bfda05_1_231"/>
              <p:cNvCxnSpPr>
                <a:endCxn id="6954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6" name="Google Shape;6956;g6d02bfda05_1_231"/>
              <p:cNvCxnSpPr>
                <a:stCxn id="6954" idx="1"/>
                <a:endCxn id="6954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7" name="Google Shape;6957;g6d02bfda05_1_231"/>
              <p:cNvCxnSpPr>
                <a:stCxn id="6954" idx="7"/>
                <a:endCxn id="6954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6958" name="Google Shape;6958;g6d02bfda05_1_231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6959" name="Google Shape;6959;g6d02bfda05_1_231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0" name="Google Shape;6960;g6d02bfda05_1_231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1" name="Google Shape;6961;g6d02bfda05_1_231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62" name="Google Shape;6962;g6d02bfda05_1_231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6963" name="Google Shape;6963;g6d02bfda05_1_231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6964" name="Google Shape;6964;g6d02bfda05_1_231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5" name="Google Shape;6965;g6d02bfda05_1_231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6" name="Google Shape;6966;g6d02bfda05_1_231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7" name="Google Shape;6967;g6d02bfda05_1_231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68" name="Google Shape;6968;g6d02bfda05_1_231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6969" name="Google Shape;6969;g6d02bfda05_1_231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0" name="Google Shape;6970;g6d02bfda05_1_231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1" name="Google Shape;6971;g6d02bfda05_1_231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2" name="Google Shape;6972;g6d02bfda05_1_231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73" name="Google Shape;6973;g6d02bfda05_1_231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6974" name="Google Shape;6974;g6d02bfda05_1_231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5" name="Google Shape;6975;g6d02bfda05_1_231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6" name="Google Shape;6976;g6d02bfda05_1_231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7" name="Google Shape;6977;g6d02bfda05_1_231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978" name="Google Shape;6978;g6d02bfda05_1_231"/>
          <p:cNvSpPr/>
          <p:nvPr/>
        </p:nvSpPr>
        <p:spPr>
          <a:xfrm>
            <a:off x="6117590" y="626745"/>
            <a:ext cx="2698800" cy="2249700"/>
          </a:xfrm>
          <a:prstGeom prst="wedgeRectCallout">
            <a:avLst>
              <a:gd fmla="val -37576" name="adj1"/>
              <a:gd fmla="val 60412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des Ausgewählten Bytes auf den Ausgang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9" name="Google Shape;6979;g6d02bfda05_1_231"/>
          <p:cNvSpPr/>
          <p:nvPr/>
        </p:nvSpPr>
        <p:spPr>
          <a:xfrm>
            <a:off x="207000" y="488350"/>
            <a:ext cx="1907400" cy="1359600"/>
          </a:xfrm>
          <a:prstGeom prst="wedgeRoundRectCallout">
            <a:avLst>
              <a:gd fmla="val 12056" name="adj1"/>
              <a:gd fmla="val 78016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Um ein Byte auswählen zu können benötigen wir 8 Multiplexer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80" name="Google Shape;6980;g6d02bfda05_1_2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2933" y="230272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84" name="Shape 6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5" name="Google Shape;6985;g6d02bfda05_1_478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986" name="Google Shape;6986;g6d02bfda05_1_478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987" name="Google Shape;6987;g6d02bfda05_1_478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988" name="Google Shape;6988;g6d02bfda05_1_478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989" name="Google Shape;6989;g6d02bfda05_1_478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0" name="Google Shape;6990;g6d02bfda05_1_478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1" name="Google Shape;6991;g6d02bfda05_1_478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992" name="Google Shape;6992;g6d02bfda05_1_478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993" name="Google Shape;6993;g6d02bfda05_1_478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994" name="Google Shape;6994;g6d02bfda05_1_478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5" name="Google Shape;6995;g6d02bfda05_1_478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6" name="Google Shape;6996;g6d02bfda05_1_478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997" name="Google Shape;6997;g6d02bfda05_1_478"/>
          <p:cNvCxnSpPr>
            <a:endCxn id="6998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999" name="Google Shape;6999;g6d02bfda05_1_478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8" name="Google Shape;6998;g6d02bfda05_1_478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0" name="Google Shape;7000;g6d02bfda05_1_478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1" name="Google Shape;7001;g6d02bfda05_1_478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02" name="Google Shape;7002;g6d02bfda05_1_478"/>
          <p:cNvCxnSpPr>
            <a:endCxn id="6999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03" name="Google Shape;7003;g6d02bfda05_1_478"/>
          <p:cNvCxnSpPr>
            <a:endCxn id="7000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04" name="Google Shape;7004;g6d02bfda05_1_478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05" name="Google Shape;7005;g6d02bfda05_1_478"/>
          <p:cNvCxnSpPr>
            <a:stCxn id="6999" idx="3"/>
            <a:endCxn id="6999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06" name="Google Shape;7006;g6d02bfda05_1_478"/>
          <p:cNvCxnSpPr>
            <a:stCxn id="6998" idx="3"/>
            <a:endCxn id="6998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07" name="Google Shape;7007;g6d02bfda05_1_478"/>
          <p:cNvCxnSpPr>
            <a:stCxn id="7000" idx="3"/>
            <a:endCxn id="7000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08" name="Google Shape;7008;g6d02bfda05_1_478"/>
          <p:cNvCxnSpPr>
            <a:stCxn id="7001" idx="3"/>
            <a:endCxn id="7001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09" name="Google Shape;7009;g6d02bfda05_1_478"/>
          <p:cNvCxnSpPr>
            <a:stCxn id="6996" idx="3"/>
            <a:endCxn id="7010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010" name="Google Shape;7010;g6d02bfda05_1_478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1" name="Google Shape;7011;g6d02bfda05_1_478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12" name="Google Shape;7012;g6d02bfda05_1_478"/>
          <p:cNvCxnSpPr>
            <a:endCxn id="7013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014" name="Google Shape;7014;g6d02bfda05_1_478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3" name="Google Shape;7013;g6d02bfda05_1_478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5" name="Google Shape;7015;g6d02bfda05_1_478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6" name="Google Shape;7016;g6d02bfda05_1_478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17" name="Google Shape;7017;g6d02bfda05_1_478"/>
          <p:cNvCxnSpPr>
            <a:endCxn id="7014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18" name="Google Shape;7018;g6d02bfda05_1_478"/>
          <p:cNvCxnSpPr>
            <a:endCxn id="7015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19" name="Google Shape;7019;g6d02bfda05_1_478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20" name="Google Shape;7020;g6d02bfda05_1_478"/>
          <p:cNvCxnSpPr>
            <a:stCxn id="7014" idx="3"/>
            <a:endCxn id="7014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21" name="Google Shape;7021;g6d02bfda05_1_478"/>
          <p:cNvCxnSpPr>
            <a:stCxn id="7013" idx="3"/>
            <a:endCxn id="7013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22" name="Google Shape;7022;g6d02bfda05_1_478"/>
          <p:cNvCxnSpPr>
            <a:stCxn id="7015" idx="3"/>
            <a:endCxn id="7015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23" name="Google Shape;7023;g6d02bfda05_1_478"/>
          <p:cNvCxnSpPr>
            <a:stCxn id="7016" idx="3"/>
            <a:endCxn id="7016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24" name="Google Shape;7024;g6d02bfda05_1_478"/>
          <p:cNvCxnSpPr>
            <a:stCxn id="7011" idx="3"/>
            <a:endCxn id="7025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025" name="Google Shape;7025;g6d02bfda05_1_478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26" name="Google Shape;7026;g6d02bfda05_1_478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27" name="Google Shape;7027;g6d02bfda05_1_478"/>
          <p:cNvCxnSpPr>
            <a:endCxn id="7028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029" name="Google Shape;7029;g6d02bfda05_1_478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28" name="Google Shape;7028;g6d02bfda05_1_478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0" name="Google Shape;7030;g6d02bfda05_1_478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1" name="Google Shape;7031;g6d02bfda05_1_478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32" name="Google Shape;7032;g6d02bfda05_1_478"/>
          <p:cNvCxnSpPr>
            <a:endCxn id="7029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33" name="Google Shape;7033;g6d02bfda05_1_478"/>
          <p:cNvCxnSpPr>
            <a:endCxn id="7030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34" name="Google Shape;7034;g6d02bfda05_1_478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35" name="Google Shape;7035;g6d02bfda05_1_478"/>
          <p:cNvCxnSpPr>
            <a:stCxn id="7029" idx="3"/>
            <a:endCxn id="7029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36" name="Google Shape;7036;g6d02bfda05_1_478"/>
          <p:cNvCxnSpPr>
            <a:stCxn id="7028" idx="3"/>
            <a:endCxn id="7028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37" name="Google Shape;7037;g6d02bfda05_1_478"/>
          <p:cNvCxnSpPr>
            <a:stCxn id="7030" idx="3"/>
            <a:endCxn id="7030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38" name="Google Shape;7038;g6d02bfda05_1_478"/>
          <p:cNvCxnSpPr>
            <a:stCxn id="7031" idx="3"/>
            <a:endCxn id="7031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039" name="Google Shape;7039;g6d02bfda05_1_478"/>
          <p:cNvCxnSpPr>
            <a:stCxn id="7026" idx="3"/>
            <a:endCxn id="7040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040" name="Google Shape;7040;g6d02bfda05_1_478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41" name="Google Shape;7041;g6d02bfda05_1_478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7042" name="Google Shape;7042;g6d02bfda05_1_478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7043" name="Google Shape;7043;g6d02bfda05_1_478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7044" name="Google Shape;7044;g6d02bfda05_1_478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7045" name="Google Shape;7045;g6d02bfda05_1_478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46" name="Google Shape;7046;g6d02bfda05_1_478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47" name="Google Shape;7047;g6d02bfda05_1_478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48" name="Google Shape;7048;g6d02bfda05_1_478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49" name="Google Shape;7049;g6d02bfda05_1_478"/>
                  <p:cNvCxnSpPr>
                    <a:stCxn id="7048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50" name="Google Shape;7050;g6d02bfda05_1_478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51" name="Google Shape;7051;g6d02bfda05_1_478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52" name="Google Shape;7052;g6d02bfda05_1_478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053" name="Google Shape;7053;g6d02bfda05_1_478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7054" name="Google Shape;7054;g6d02bfda05_1_478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55" name="Google Shape;7055;g6d02bfda05_1_478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56" name="Google Shape;7056;g6d02bfda05_1_478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57" name="Google Shape;7057;g6d02bfda05_1_478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58" name="Google Shape;7058;g6d02bfda05_1_478"/>
                  <p:cNvCxnSpPr>
                    <a:stCxn id="7057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59" name="Google Shape;7059;g6d02bfda05_1_478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60" name="Google Shape;7060;g6d02bfda05_1_478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61" name="Google Shape;7061;g6d02bfda05_1_478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062" name="Google Shape;7062;g6d02bfda05_1_478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7063" name="Google Shape;7063;g6d02bfda05_1_478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64" name="Google Shape;7064;g6d02bfda05_1_478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65" name="Google Shape;7065;g6d02bfda05_1_478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66" name="Google Shape;7066;g6d02bfda05_1_478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67" name="Google Shape;7067;g6d02bfda05_1_478"/>
                  <p:cNvCxnSpPr>
                    <a:stCxn id="7066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68" name="Google Shape;7068;g6d02bfda05_1_478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69" name="Google Shape;7069;g6d02bfda05_1_478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70" name="Google Shape;7070;g6d02bfda05_1_478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071" name="Google Shape;7071;g6d02bfda05_1_478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7072" name="Google Shape;7072;g6d02bfda05_1_478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7073" name="Google Shape;7073;g6d02bfda05_1_478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74" name="Google Shape;7074;g6d02bfda05_1_478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75" name="Google Shape;7075;g6d02bfda05_1_478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76" name="Google Shape;7076;g6d02bfda05_1_478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77" name="Google Shape;7077;g6d02bfda05_1_478"/>
                  <p:cNvCxnSpPr>
                    <a:stCxn id="7076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78" name="Google Shape;7078;g6d02bfda05_1_478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79" name="Google Shape;7079;g6d02bfda05_1_478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80" name="Google Shape;7080;g6d02bfda05_1_478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081" name="Google Shape;7081;g6d02bfda05_1_478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7082" name="Google Shape;7082;g6d02bfda05_1_478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83" name="Google Shape;7083;g6d02bfda05_1_478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84" name="Google Shape;7084;g6d02bfda05_1_478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85" name="Google Shape;7085;g6d02bfda05_1_478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86" name="Google Shape;7086;g6d02bfda05_1_478"/>
                  <p:cNvCxnSpPr>
                    <a:stCxn id="7085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87" name="Google Shape;7087;g6d02bfda05_1_478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88" name="Google Shape;7088;g6d02bfda05_1_478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89" name="Google Shape;7089;g6d02bfda05_1_478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090" name="Google Shape;7090;g6d02bfda05_1_478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7091" name="Google Shape;7091;g6d02bfda05_1_478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92" name="Google Shape;7092;g6d02bfda05_1_478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93" name="Google Shape;7093;g6d02bfda05_1_478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94" name="Google Shape;7094;g6d02bfda05_1_478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95" name="Google Shape;7095;g6d02bfda05_1_478"/>
                  <p:cNvCxnSpPr>
                    <a:stCxn id="7094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96" name="Google Shape;7096;g6d02bfda05_1_478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097" name="Google Shape;7097;g6d02bfda05_1_478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098" name="Google Shape;7098;g6d02bfda05_1_478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099" name="Google Shape;7099;g6d02bfda05_1_478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7100" name="Google Shape;7100;g6d02bfda05_1_478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7101" name="Google Shape;7101;g6d02bfda05_1_478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02" name="Google Shape;7102;g6d02bfda05_1_478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03" name="Google Shape;7103;g6d02bfda05_1_478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04" name="Google Shape;7104;g6d02bfda05_1_478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05" name="Google Shape;7105;g6d02bfda05_1_478"/>
                  <p:cNvCxnSpPr>
                    <a:stCxn id="7104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06" name="Google Shape;7106;g6d02bfda05_1_478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07" name="Google Shape;7107;g6d02bfda05_1_478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08" name="Google Shape;7108;g6d02bfda05_1_478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109" name="Google Shape;7109;g6d02bfda05_1_478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7110" name="Google Shape;7110;g6d02bfda05_1_478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11" name="Google Shape;7111;g6d02bfda05_1_478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12" name="Google Shape;7112;g6d02bfda05_1_478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13" name="Google Shape;7113;g6d02bfda05_1_478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14" name="Google Shape;7114;g6d02bfda05_1_478"/>
                  <p:cNvCxnSpPr>
                    <a:stCxn id="7113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15" name="Google Shape;7115;g6d02bfda05_1_478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16" name="Google Shape;7116;g6d02bfda05_1_478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17" name="Google Shape;7117;g6d02bfda05_1_478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118" name="Google Shape;7118;g6d02bfda05_1_478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7119" name="Google Shape;7119;g6d02bfda05_1_478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20" name="Google Shape;7120;g6d02bfda05_1_478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21" name="Google Shape;7121;g6d02bfda05_1_478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22" name="Google Shape;7122;g6d02bfda05_1_478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23" name="Google Shape;7123;g6d02bfda05_1_478"/>
                  <p:cNvCxnSpPr>
                    <a:stCxn id="7122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24" name="Google Shape;7124;g6d02bfda05_1_478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25" name="Google Shape;7125;g6d02bfda05_1_478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26" name="Google Shape;7126;g6d02bfda05_1_478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127" name="Google Shape;7127;g6d02bfda05_1_478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7128" name="Google Shape;7128;g6d02bfda05_1_478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7129" name="Google Shape;7129;g6d02bfda05_1_478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30" name="Google Shape;7130;g6d02bfda05_1_478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31" name="Google Shape;7131;g6d02bfda05_1_478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32" name="Google Shape;7132;g6d02bfda05_1_478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33" name="Google Shape;7133;g6d02bfda05_1_478"/>
                  <p:cNvCxnSpPr>
                    <a:stCxn id="7132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34" name="Google Shape;7134;g6d02bfda05_1_478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35" name="Google Shape;7135;g6d02bfda05_1_478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36" name="Google Shape;7136;g6d02bfda05_1_478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137" name="Google Shape;7137;g6d02bfda05_1_478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7138" name="Google Shape;7138;g6d02bfda05_1_478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39" name="Google Shape;7139;g6d02bfda05_1_478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40" name="Google Shape;7140;g6d02bfda05_1_478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41" name="Google Shape;7141;g6d02bfda05_1_478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42" name="Google Shape;7142;g6d02bfda05_1_478"/>
                  <p:cNvCxnSpPr>
                    <a:stCxn id="7141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43" name="Google Shape;7143;g6d02bfda05_1_478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44" name="Google Shape;7144;g6d02bfda05_1_478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45" name="Google Shape;7145;g6d02bfda05_1_478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146" name="Google Shape;7146;g6d02bfda05_1_478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7147" name="Google Shape;7147;g6d02bfda05_1_478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48" name="Google Shape;7148;g6d02bfda05_1_478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49" name="Google Shape;7149;g6d02bfda05_1_478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50" name="Google Shape;7150;g6d02bfda05_1_478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51" name="Google Shape;7151;g6d02bfda05_1_478"/>
                  <p:cNvCxnSpPr>
                    <a:stCxn id="7150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52" name="Google Shape;7152;g6d02bfda05_1_478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153" name="Google Shape;7153;g6d02bfda05_1_478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154" name="Google Shape;7154;g6d02bfda05_1_478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7155" name="Google Shape;7155;g6d02bfda05_1_478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7156" name="Google Shape;7156;g6d02bfda05_1_478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7" name="Google Shape;7157;g6d02bfda05_1_478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158" name="Google Shape;7158;g6d02bfda05_1_478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7159" name="Google Shape;7159;g6d02bfda05_1_478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0" name="Google Shape;7160;g6d02bfda05_1_478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161" name="Google Shape;7161;g6d02bfda05_1_478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7162" name="Google Shape;7162;g6d02bfda05_1_478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3" name="Google Shape;7163;g6d02bfda05_1_478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164" name="Google Shape;7164;g6d02bfda05_1_478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7165" name="Google Shape;7165;g6d02bfda05_1_478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6" name="Google Shape;7166;g6d02bfda05_1_478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167" name="Google Shape;7167;g6d02bfda05_1_478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8" name="Google Shape;7168;g6d02bfda05_1_478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9" name="Google Shape;7169;g6d02bfda05_1_478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0" name="Google Shape;7170;g6d02bfda05_1_478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1" name="Google Shape;7171;g6d02bfda05_1_478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2" name="Google Shape;7172;g6d02bfda05_1_478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3" name="Google Shape;7173;g6d02bfda05_1_478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4" name="Google Shape;7174;g6d02bfda05_1_478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75" name="Google Shape;7175;g6d02bfda05_1_478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7176" name="Google Shape;7176;g6d02bfda05_1_478"/>
            <p:cNvCxnSpPr>
              <a:endCxn id="7029" idx="1"/>
            </p:cNvCxnSpPr>
            <p:nvPr/>
          </p:nvCxnSpPr>
          <p:spPr>
            <a:xfrm flipH="1" rot="-5400000">
              <a:off x="4200750" y="1817210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77" name="Google Shape;7177;g6d02bfda05_1_478"/>
            <p:cNvCxnSpPr>
              <a:endCxn id="7028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78" name="Google Shape;7178;g6d02bfda05_1_478"/>
            <p:cNvCxnSpPr>
              <a:stCxn id="7030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79" name="Google Shape;7179;g6d02bfda05_1_478"/>
            <p:cNvCxnSpPr>
              <a:stCxn id="7031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80" name="Google Shape;7180;g6d02bfda05_1_478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81" name="Google Shape;7181;g6d02bfda05_1_478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82" name="Google Shape;7182;g6d02bfda05_1_478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83" name="Google Shape;7183;g6d02bfda05_1_478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84" name="Google Shape;7184;g6d02bfda05_1_478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85" name="Google Shape;7185;g6d02bfda05_1_478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86" name="Google Shape;7186;g6d02bfda05_1_478"/>
            <p:cNvCxnSpPr/>
            <p:nvPr/>
          </p:nvCxnSpPr>
          <p:spPr>
            <a:xfrm flipH="1" rot="10800000">
              <a:off x="3436620" y="1045840"/>
              <a:ext cx="1518300" cy="108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7187" name="Google Shape;7187;g6d02bfda05_1_478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7188" name="Google Shape;7188;g6d02bfda05_1_478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7189" name="Google Shape;7189;g6d02bfda05_1_478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190" name="Google Shape;7190;g6d02bfda05_1_478"/>
              <p:cNvCxnSpPr>
                <a:endCxn id="7189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1" name="Google Shape;7191;g6d02bfda05_1_478"/>
              <p:cNvCxnSpPr>
                <a:stCxn id="7189" idx="1"/>
                <a:endCxn id="7189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2" name="Google Shape;7192;g6d02bfda05_1_478"/>
              <p:cNvCxnSpPr>
                <a:stCxn id="7189" idx="7"/>
                <a:endCxn id="7189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193" name="Google Shape;7193;g6d02bfda05_1_478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7194" name="Google Shape;7194;g6d02bfda05_1_478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195" name="Google Shape;7195;g6d02bfda05_1_478"/>
              <p:cNvCxnSpPr>
                <a:endCxn id="7194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6" name="Google Shape;7196;g6d02bfda05_1_478"/>
              <p:cNvCxnSpPr>
                <a:stCxn id="7194" idx="1"/>
                <a:endCxn id="7194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7" name="Google Shape;7197;g6d02bfda05_1_478"/>
              <p:cNvCxnSpPr>
                <a:stCxn id="7194" idx="7"/>
                <a:endCxn id="7194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198" name="Google Shape;7198;g6d02bfda05_1_478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7199" name="Google Shape;7199;g6d02bfda05_1_478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200" name="Google Shape;7200;g6d02bfda05_1_478"/>
              <p:cNvCxnSpPr>
                <a:endCxn id="7199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1" name="Google Shape;7201;g6d02bfda05_1_478"/>
              <p:cNvCxnSpPr>
                <a:stCxn id="7199" idx="1"/>
                <a:endCxn id="7199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2" name="Google Shape;7202;g6d02bfda05_1_478"/>
              <p:cNvCxnSpPr>
                <a:stCxn id="7199" idx="7"/>
                <a:endCxn id="7199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203" name="Google Shape;7203;g6d02bfda05_1_478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7204" name="Google Shape;7204;g6d02bfda05_1_478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5" name="Google Shape;7205;g6d02bfda05_1_478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6" name="Google Shape;7206;g6d02bfda05_1_478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07" name="Google Shape;7207;g6d02bfda05_1_478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7208" name="Google Shape;7208;g6d02bfda05_1_478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7209" name="Google Shape;7209;g6d02bfda05_1_478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0" name="Google Shape;7210;g6d02bfda05_1_478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1" name="Google Shape;7211;g6d02bfda05_1_478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2" name="Google Shape;7212;g6d02bfda05_1_478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13" name="Google Shape;7213;g6d02bfda05_1_478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7214" name="Google Shape;7214;g6d02bfda05_1_478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5" name="Google Shape;7215;g6d02bfda05_1_478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6" name="Google Shape;7216;g6d02bfda05_1_478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7" name="Google Shape;7217;g6d02bfda05_1_478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18" name="Google Shape;7218;g6d02bfda05_1_478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7219" name="Google Shape;7219;g6d02bfda05_1_478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0" name="Google Shape;7220;g6d02bfda05_1_478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1" name="Google Shape;7221;g6d02bfda05_1_478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2" name="Google Shape;7222;g6d02bfda05_1_478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223" name="Google Shape;7223;g6d02bfda05_1_478"/>
          <p:cNvSpPr/>
          <p:nvPr/>
        </p:nvSpPr>
        <p:spPr>
          <a:xfrm>
            <a:off x="6117590" y="626745"/>
            <a:ext cx="2698800" cy="2249700"/>
          </a:xfrm>
          <a:prstGeom prst="wedgeRectCallout">
            <a:avLst>
              <a:gd fmla="val -37576" name="adj1"/>
              <a:gd fmla="val 60412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des Ausgewählten Bytes auf den Ausgang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24" name="Google Shape;7224;g6d02bfda05_1_478"/>
          <p:cNvSpPr/>
          <p:nvPr/>
        </p:nvSpPr>
        <p:spPr>
          <a:xfrm>
            <a:off x="207000" y="140850"/>
            <a:ext cx="2698800" cy="1707000"/>
          </a:xfrm>
          <a:prstGeom prst="wedgeRoundRectCallout">
            <a:avLst>
              <a:gd fmla="val -3671" name="adj1"/>
              <a:gd fmla="val 8081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Für 512 kByte benötigen wir Multiplexer mit </a:t>
            </a:r>
            <a:endParaRPr sz="1600">
              <a:solidFill>
                <a:srgbClr val="0000F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2</a:t>
            </a:r>
            <a:r>
              <a:rPr baseline="30000" lang="de-DE" sz="1600">
                <a:solidFill>
                  <a:srgbClr val="0000FF"/>
                </a:solidFill>
              </a:rPr>
              <a:t>19</a:t>
            </a:r>
            <a:r>
              <a:rPr lang="de-DE" sz="1600">
                <a:solidFill>
                  <a:srgbClr val="0000FF"/>
                </a:solidFill>
              </a:rPr>
              <a:t>= 524288 Eingängen</a:t>
            </a:r>
            <a:endParaRPr sz="1600">
              <a:solidFill>
                <a:srgbClr val="0000F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und mindestens 19 Adressleitungen (A0 .. A18) 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7225" name="Google Shape;7225;g6d02bfda05_1_4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2933" y="230272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229" name="Shape 7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0" name="Google Shape;7230;g6d02bfda05_1_1465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231" name="Google Shape;7231;g6d02bfda05_1_1465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232" name="Google Shape;7232;g6d02bfda05_1_1465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233" name="Google Shape;7233;g6d02bfda05_1_1465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234" name="Google Shape;7234;g6d02bfda05_1_1465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35" name="Google Shape;7235;g6d02bfda05_1_1465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36" name="Google Shape;7236;g6d02bfda05_1_1465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37" name="Google Shape;7237;g6d02bfda05_1_1465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38" name="Google Shape;7238;g6d02bfda05_1_1465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239" name="Google Shape;7239;g6d02bfda05_1_1465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0" name="Google Shape;7240;g6d02bfda05_1_1465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1" name="Google Shape;7241;g6d02bfda05_1_1465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42" name="Google Shape;7242;g6d02bfda05_1_1465"/>
          <p:cNvCxnSpPr>
            <a:endCxn id="7243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244" name="Google Shape;7244;g6d02bfda05_1_1465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3" name="Google Shape;7243;g6d02bfda05_1_1465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5" name="Google Shape;7245;g6d02bfda05_1_1465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6" name="Google Shape;7246;g6d02bfda05_1_1465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47" name="Google Shape;7247;g6d02bfda05_1_1465"/>
          <p:cNvCxnSpPr>
            <a:endCxn id="7244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48" name="Google Shape;7248;g6d02bfda05_1_1465"/>
          <p:cNvCxnSpPr>
            <a:endCxn id="7245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49" name="Google Shape;7249;g6d02bfda05_1_1465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50" name="Google Shape;7250;g6d02bfda05_1_1465"/>
          <p:cNvCxnSpPr>
            <a:stCxn id="7244" idx="3"/>
            <a:endCxn id="7244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51" name="Google Shape;7251;g6d02bfda05_1_1465"/>
          <p:cNvCxnSpPr>
            <a:stCxn id="7243" idx="3"/>
            <a:endCxn id="7243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52" name="Google Shape;7252;g6d02bfda05_1_1465"/>
          <p:cNvCxnSpPr>
            <a:stCxn id="7245" idx="3"/>
            <a:endCxn id="7245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53" name="Google Shape;7253;g6d02bfda05_1_1465"/>
          <p:cNvCxnSpPr>
            <a:stCxn id="7246" idx="3"/>
            <a:endCxn id="7246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54" name="Google Shape;7254;g6d02bfda05_1_1465"/>
          <p:cNvCxnSpPr>
            <a:stCxn id="7241" idx="3"/>
            <a:endCxn id="7255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255" name="Google Shape;7255;g6d02bfda05_1_1465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6" name="Google Shape;7256;g6d02bfda05_1_1465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57" name="Google Shape;7257;g6d02bfda05_1_1465"/>
          <p:cNvCxnSpPr>
            <a:endCxn id="7258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259" name="Google Shape;7259;g6d02bfda05_1_1465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8" name="Google Shape;7258;g6d02bfda05_1_1465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60" name="Google Shape;7260;g6d02bfda05_1_1465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61" name="Google Shape;7261;g6d02bfda05_1_1465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62" name="Google Shape;7262;g6d02bfda05_1_1465"/>
          <p:cNvCxnSpPr>
            <a:endCxn id="7259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63" name="Google Shape;7263;g6d02bfda05_1_1465"/>
          <p:cNvCxnSpPr>
            <a:endCxn id="7260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64" name="Google Shape;7264;g6d02bfda05_1_1465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65" name="Google Shape;7265;g6d02bfda05_1_1465"/>
          <p:cNvCxnSpPr>
            <a:stCxn id="7259" idx="3"/>
            <a:endCxn id="7259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66" name="Google Shape;7266;g6d02bfda05_1_1465"/>
          <p:cNvCxnSpPr>
            <a:stCxn id="7258" idx="3"/>
            <a:endCxn id="7258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67" name="Google Shape;7267;g6d02bfda05_1_1465"/>
          <p:cNvCxnSpPr>
            <a:stCxn id="7260" idx="3"/>
            <a:endCxn id="7260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68" name="Google Shape;7268;g6d02bfda05_1_1465"/>
          <p:cNvCxnSpPr>
            <a:stCxn id="7261" idx="3"/>
            <a:endCxn id="7261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69" name="Google Shape;7269;g6d02bfda05_1_1465"/>
          <p:cNvCxnSpPr>
            <a:stCxn id="7256" idx="3"/>
            <a:endCxn id="7270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270" name="Google Shape;7270;g6d02bfda05_1_1465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1" name="Google Shape;7271;g6d02bfda05_1_1465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72" name="Google Shape;7272;g6d02bfda05_1_1465"/>
          <p:cNvCxnSpPr>
            <a:endCxn id="7273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274" name="Google Shape;7274;g6d02bfda05_1_1465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3" name="Google Shape;7273;g6d02bfda05_1_1465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5" name="Google Shape;7275;g6d02bfda05_1_1465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6" name="Google Shape;7276;g6d02bfda05_1_1465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77" name="Google Shape;7277;g6d02bfda05_1_1465"/>
          <p:cNvCxnSpPr>
            <a:endCxn id="7274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78" name="Google Shape;7278;g6d02bfda05_1_1465"/>
          <p:cNvCxnSpPr>
            <a:endCxn id="7275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79" name="Google Shape;7279;g6d02bfda05_1_1465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80" name="Google Shape;7280;g6d02bfda05_1_1465"/>
          <p:cNvCxnSpPr>
            <a:stCxn id="7274" idx="3"/>
            <a:endCxn id="7274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81" name="Google Shape;7281;g6d02bfda05_1_1465"/>
          <p:cNvCxnSpPr>
            <a:stCxn id="7273" idx="3"/>
            <a:endCxn id="7273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82" name="Google Shape;7282;g6d02bfda05_1_1465"/>
          <p:cNvCxnSpPr>
            <a:stCxn id="7275" idx="3"/>
            <a:endCxn id="7275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83" name="Google Shape;7283;g6d02bfda05_1_1465"/>
          <p:cNvCxnSpPr>
            <a:stCxn id="7276" idx="3"/>
            <a:endCxn id="7276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284" name="Google Shape;7284;g6d02bfda05_1_1465"/>
          <p:cNvCxnSpPr>
            <a:stCxn id="7271" idx="3"/>
            <a:endCxn id="7285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285" name="Google Shape;7285;g6d02bfda05_1_1465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286" name="Google Shape;7286;g6d02bfda05_1_1465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7287" name="Google Shape;7287;g6d02bfda05_1_1465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7288" name="Google Shape;7288;g6d02bfda05_1_1465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7289" name="Google Shape;7289;g6d02bfda05_1_1465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7290" name="Google Shape;7290;g6d02bfda05_1_1465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291" name="Google Shape;7291;g6d02bfda05_1_1465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292" name="Google Shape;7292;g6d02bfda05_1_1465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293" name="Google Shape;7293;g6d02bfda05_1_1465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294" name="Google Shape;7294;g6d02bfda05_1_1465"/>
                  <p:cNvCxnSpPr>
                    <a:stCxn id="7293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295" name="Google Shape;7295;g6d02bfda05_1_1465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296" name="Google Shape;7296;g6d02bfda05_1_1465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297" name="Google Shape;7297;g6d02bfda05_1_1465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298" name="Google Shape;7298;g6d02bfda05_1_1465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7299" name="Google Shape;7299;g6d02bfda05_1_1465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00" name="Google Shape;7300;g6d02bfda05_1_1465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01" name="Google Shape;7301;g6d02bfda05_1_1465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02" name="Google Shape;7302;g6d02bfda05_1_1465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03" name="Google Shape;7303;g6d02bfda05_1_1465"/>
                  <p:cNvCxnSpPr>
                    <a:stCxn id="7302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04" name="Google Shape;7304;g6d02bfda05_1_1465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05" name="Google Shape;7305;g6d02bfda05_1_1465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06" name="Google Shape;7306;g6d02bfda05_1_1465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07" name="Google Shape;7307;g6d02bfda05_1_1465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7308" name="Google Shape;7308;g6d02bfda05_1_1465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09" name="Google Shape;7309;g6d02bfda05_1_1465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10" name="Google Shape;7310;g6d02bfda05_1_1465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11" name="Google Shape;7311;g6d02bfda05_1_1465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12" name="Google Shape;7312;g6d02bfda05_1_1465"/>
                  <p:cNvCxnSpPr>
                    <a:stCxn id="7311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13" name="Google Shape;7313;g6d02bfda05_1_1465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14" name="Google Shape;7314;g6d02bfda05_1_1465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15" name="Google Shape;7315;g6d02bfda05_1_1465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316" name="Google Shape;7316;g6d02bfda05_1_1465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7317" name="Google Shape;7317;g6d02bfda05_1_1465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7318" name="Google Shape;7318;g6d02bfda05_1_1465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19" name="Google Shape;7319;g6d02bfda05_1_1465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20" name="Google Shape;7320;g6d02bfda05_1_1465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21" name="Google Shape;7321;g6d02bfda05_1_1465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22" name="Google Shape;7322;g6d02bfda05_1_1465"/>
                  <p:cNvCxnSpPr>
                    <a:stCxn id="7321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23" name="Google Shape;7323;g6d02bfda05_1_1465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24" name="Google Shape;7324;g6d02bfda05_1_1465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25" name="Google Shape;7325;g6d02bfda05_1_1465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26" name="Google Shape;7326;g6d02bfda05_1_1465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7327" name="Google Shape;7327;g6d02bfda05_1_1465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28" name="Google Shape;7328;g6d02bfda05_1_1465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29" name="Google Shape;7329;g6d02bfda05_1_1465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30" name="Google Shape;7330;g6d02bfda05_1_1465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31" name="Google Shape;7331;g6d02bfda05_1_1465"/>
                  <p:cNvCxnSpPr>
                    <a:stCxn id="7330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32" name="Google Shape;7332;g6d02bfda05_1_1465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33" name="Google Shape;7333;g6d02bfda05_1_1465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34" name="Google Shape;7334;g6d02bfda05_1_1465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35" name="Google Shape;7335;g6d02bfda05_1_1465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7336" name="Google Shape;7336;g6d02bfda05_1_1465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37" name="Google Shape;7337;g6d02bfda05_1_1465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38" name="Google Shape;7338;g6d02bfda05_1_1465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39" name="Google Shape;7339;g6d02bfda05_1_1465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40" name="Google Shape;7340;g6d02bfda05_1_1465"/>
                  <p:cNvCxnSpPr>
                    <a:stCxn id="7339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41" name="Google Shape;7341;g6d02bfda05_1_1465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42" name="Google Shape;7342;g6d02bfda05_1_1465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43" name="Google Shape;7343;g6d02bfda05_1_1465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344" name="Google Shape;7344;g6d02bfda05_1_1465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7345" name="Google Shape;7345;g6d02bfda05_1_1465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7346" name="Google Shape;7346;g6d02bfda05_1_1465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47" name="Google Shape;7347;g6d02bfda05_1_1465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48" name="Google Shape;7348;g6d02bfda05_1_1465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49" name="Google Shape;7349;g6d02bfda05_1_1465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50" name="Google Shape;7350;g6d02bfda05_1_1465"/>
                  <p:cNvCxnSpPr>
                    <a:stCxn id="7349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51" name="Google Shape;7351;g6d02bfda05_1_1465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52" name="Google Shape;7352;g6d02bfda05_1_1465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53" name="Google Shape;7353;g6d02bfda05_1_1465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54" name="Google Shape;7354;g6d02bfda05_1_1465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7355" name="Google Shape;7355;g6d02bfda05_1_1465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56" name="Google Shape;7356;g6d02bfda05_1_1465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57" name="Google Shape;7357;g6d02bfda05_1_1465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58" name="Google Shape;7358;g6d02bfda05_1_1465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59" name="Google Shape;7359;g6d02bfda05_1_1465"/>
                  <p:cNvCxnSpPr>
                    <a:stCxn id="7358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60" name="Google Shape;7360;g6d02bfda05_1_1465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61" name="Google Shape;7361;g6d02bfda05_1_1465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62" name="Google Shape;7362;g6d02bfda05_1_1465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63" name="Google Shape;7363;g6d02bfda05_1_1465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7364" name="Google Shape;7364;g6d02bfda05_1_1465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65" name="Google Shape;7365;g6d02bfda05_1_1465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66" name="Google Shape;7366;g6d02bfda05_1_1465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67" name="Google Shape;7367;g6d02bfda05_1_1465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68" name="Google Shape;7368;g6d02bfda05_1_1465"/>
                  <p:cNvCxnSpPr>
                    <a:stCxn id="7367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69" name="Google Shape;7369;g6d02bfda05_1_1465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70" name="Google Shape;7370;g6d02bfda05_1_1465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71" name="Google Shape;7371;g6d02bfda05_1_1465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372" name="Google Shape;7372;g6d02bfda05_1_1465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7373" name="Google Shape;7373;g6d02bfda05_1_1465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7374" name="Google Shape;7374;g6d02bfda05_1_1465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75" name="Google Shape;7375;g6d02bfda05_1_1465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76" name="Google Shape;7376;g6d02bfda05_1_1465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77" name="Google Shape;7377;g6d02bfda05_1_1465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78" name="Google Shape;7378;g6d02bfda05_1_1465"/>
                  <p:cNvCxnSpPr>
                    <a:stCxn id="7377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79" name="Google Shape;7379;g6d02bfda05_1_1465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80" name="Google Shape;7380;g6d02bfda05_1_1465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81" name="Google Shape;7381;g6d02bfda05_1_1465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82" name="Google Shape;7382;g6d02bfda05_1_1465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7383" name="Google Shape;7383;g6d02bfda05_1_1465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84" name="Google Shape;7384;g6d02bfda05_1_1465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85" name="Google Shape;7385;g6d02bfda05_1_1465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86" name="Google Shape;7386;g6d02bfda05_1_1465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87" name="Google Shape;7387;g6d02bfda05_1_1465"/>
                  <p:cNvCxnSpPr>
                    <a:stCxn id="7386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88" name="Google Shape;7388;g6d02bfda05_1_1465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89" name="Google Shape;7389;g6d02bfda05_1_1465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90" name="Google Shape;7390;g6d02bfda05_1_1465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91" name="Google Shape;7391;g6d02bfda05_1_1465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7392" name="Google Shape;7392;g6d02bfda05_1_1465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93" name="Google Shape;7393;g6d02bfda05_1_1465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94" name="Google Shape;7394;g6d02bfda05_1_1465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95" name="Google Shape;7395;g6d02bfda05_1_1465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96" name="Google Shape;7396;g6d02bfda05_1_1465"/>
                  <p:cNvCxnSpPr>
                    <a:stCxn id="7395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97" name="Google Shape;7397;g6d02bfda05_1_1465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398" name="Google Shape;7398;g6d02bfda05_1_1465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399" name="Google Shape;7399;g6d02bfda05_1_1465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7400" name="Google Shape;7400;g6d02bfda05_1_1465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7401" name="Google Shape;7401;g6d02bfda05_1_1465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2" name="Google Shape;7402;g6d02bfda05_1_1465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403" name="Google Shape;7403;g6d02bfda05_1_1465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7404" name="Google Shape;7404;g6d02bfda05_1_1465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5" name="Google Shape;7405;g6d02bfda05_1_1465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406" name="Google Shape;7406;g6d02bfda05_1_1465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7407" name="Google Shape;7407;g6d02bfda05_1_1465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8" name="Google Shape;7408;g6d02bfda05_1_1465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409" name="Google Shape;7409;g6d02bfda05_1_1465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7410" name="Google Shape;7410;g6d02bfda05_1_1465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1" name="Google Shape;7411;g6d02bfda05_1_1465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412" name="Google Shape;7412;g6d02bfda05_1_1465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3" name="Google Shape;7413;g6d02bfda05_1_1465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4" name="Google Shape;7414;g6d02bfda05_1_1465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5" name="Google Shape;7415;g6d02bfda05_1_1465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6" name="Google Shape;7416;g6d02bfda05_1_1465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7" name="Google Shape;7417;g6d02bfda05_1_1465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8" name="Google Shape;7418;g6d02bfda05_1_1465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9" name="Google Shape;7419;g6d02bfda05_1_1465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20" name="Google Shape;7420;g6d02bfda05_1_1465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7421" name="Google Shape;7421;g6d02bfda05_1_1465"/>
            <p:cNvCxnSpPr>
              <a:endCxn id="7274" idx="1"/>
            </p:cNvCxnSpPr>
            <p:nvPr/>
          </p:nvCxnSpPr>
          <p:spPr>
            <a:xfrm flipH="1" rot="-5400000">
              <a:off x="4200750" y="1817210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22" name="Google Shape;7422;g6d02bfda05_1_1465"/>
            <p:cNvCxnSpPr>
              <a:endCxn id="7273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23" name="Google Shape;7423;g6d02bfda05_1_1465"/>
            <p:cNvCxnSpPr>
              <a:stCxn id="7275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24" name="Google Shape;7424;g6d02bfda05_1_1465"/>
            <p:cNvCxnSpPr>
              <a:stCxn id="7276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25" name="Google Shape;7425;g6d02bfda05_1_1465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26" name="Google Shape;7426;g6d02bfda05_1_1465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27" name="Google Shape;7427;g6d02bfda05_1_1465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28" name="Google Shape;7428;g6d02bfda05_1_1465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29" name="Google Shape;7429;g6d02bfda05_1_1465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30" name="Google Shape;7430;g6d02bfda05_1_1465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31" name="Google Shape;7431;g6d02bfda05_1_1465"/>
            <p:cNvCxnSpPr/>
            <p:nvPr/>
          </p:nvCxnSpPr>
          <p:spPr>
            <a:xfrm flipH="1" rot="10800000">
              <a:off x="3436620" y="1045840"/>
              <a:ext cx="1518300" cy="10800"/>
            </a:xfrm>
            <a:prstGeom prst="straightConnector1">
              <a:avLst/>
            </a:prstGeom>
            <a:noFill/>
            <a:ln cap="flat" cmpd="sng" w="28575">
              <a:solidFill>
                <a:srgbClr val="6AA84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7432" name="Google Shape;7432;g6d02bfda05_1_1465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7433" name="Google Shape;7433;g6d02bfda05_1_1465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7434" name="Google Shape;7434;g6d02bfda05_1_1465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435" name="Google Shape;7435;g6d02bfda05_1_1465"/>
              <p:cNvCxnSpPr>
                <a:endCxn id="7434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6" name="Google Shape;7436;g6d02bfda05_1_1465"/>
              <p:cNvCxnSpPr>
                <a:stCxn id="7434" idx="1"/>
                <a:endCxn id="7434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7" name="Google Shape;7437;g6d02bfda05_1_1465"/>
              <p:cNvCxnSpPr>
                <a:stCxn id="7434" idx="7"/>
                <a:endCxn id="7434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438" name="Google Shape;7438;g6d02bfda05_1_1465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7439" name="Google Shape;7439;g6d02bfda05_1_1465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440" name="Google Shape;7440;g6d02bfda05_1_1465"/>
              <p:cNvCxnSpPr>
                <a:endCxn id="7439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1" name="Google Shape;7441;g6d02bfda05_1_1465"/>
              <p:cNvCxnSpPr>
                <a:stCxn id="7439" idx="1"/>
                <a:endCxn id="7439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2" name="Google Shape;7442;g6d02bfda05_1_1465"/>
              <p:cNvCxnSpPr>
                <a:stCxn id="7439" idx="7"/>
                <a:endCxn id="7439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443" name="Google Shape;7443;g6d02bfda05_1_1465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7444" name="Google Shape;7444;g6d02bfda05_1_1465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445" name="Google Shape;7445;g6d02bfda05_1_1465"/>
              <p:cNvCxnSpPr>
                <a:endCxn id="7444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6" name="Google Shape;7446;g6d02bfda05_1_1465"/>
              <p:cNvCxnSpPr>
                <a:stCxn id="7444" idx="1"/>
                <a:endCxn id="7444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7" name="Google Shape;7447;g6d02bfda05_1_1465"/>
              <p:cNvCxnSpPr>
                <a:stCxn id="7444" idx="7"/>
                <a:endCxn id="7444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448" name="Google Shape;7448;g6d02bfda05_1_1465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7449" name="Google Shape;7449;g6d02bfda05_1_1465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0" name="Google Shape;7450;g6d02bfda05_1_1465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1" name="Google Shape;7451;g6d02bfda05_1_1465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52" name="Google Shape;7452;g6d02bfda05_1_1465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7453" name="Google Shape;7453;g6d02bfda05_1_1465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7454" name="Google Shape;7454;g6d02bfda05_1_1465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5" name="Google Shape;7455;g6d02bfda05_1_1465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6" name="Google Shape;7456;g6d02bfda05_1_1465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7" name="Google Shape;7457;g6d02bfda05_1_1465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58" name="Google Shape;7458;g6d02bfda05_1_1465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7459" name="Google Shape;7459;g6d02bfda05_1_1465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0" name="Google Shape;7460;g6d02bfda05_1_1465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1" name="Google Shape;7461;g6d02bfda05_1_1465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2" name="Google Shape;7462;g6d02bfda05_1_1465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63" name="Google Shape;7463;g6d02bfda05_1_1465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7464" name="Google Shape;7464;g6d02bfda05_1_1465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5" name="Google Shape;7465;g6d02bfda05_1_1465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6" name="Google Shape;7466;g6d02bfda05_1_1465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7" name="Google Shape;7467;g6d02bfda05_1_1465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468" name="Google Shape;7468;g6d02bfda05_1_1465"/>
          <p:cNvSpPr/>
          <p:nvPr/>
        </p:nvSpPr>
        <p:spPr>
          <a:xfrm>
            <a:off x="6117590" y="626745"/>
            <a:ext cx="2698800" cy="2249700"/>
          </a:xfrm>
          <a:prstGeom prst="wedgeRectCallout">
            <a:avLst>
              <a:gd fmla="val -37576" name="adj1"/>
              <a:gd fmla="val 60412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des Ausgewählten Bytes auf den Ausgang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69" name="Google Shape;7469;g6d02bfda05_1_1465"/>
          <p:cNvSpPr/>
          <p:nvPr/>
        </p:nvSpPr>
        <p:spPr>
          <a:xfrm>
            <a:off x="207000" y="140850"/>
            <a:ext cx="2698800" cy="1707000"/>
          </a:xfrm>
          <a:prstGeom prst="wedgeRoundRectCallout">
            <a:avLst>
              <a:gd fmla="val -3671" name="adj1"/>
              <a:gd fmla="val 8081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Bei einem 32Bit-Mikrocontroller gibt es 32 Adressleitungen. Die maximale Speichergröße beträgt also 2</a:t>
            </a:r>
            <a:r>
              <a:rPr baseline="30000" lang="de-DE" sz="1600">
                <a:solidFill>
                  <a:srgbClr val="0000FF"/>
                </a:solidFill>
              </a:rPr>
              <a:t>32</a:t>
            </a:r>
            <a:r>
              <a:rPr lang="de-DE" sz="1600">
                <a:solidFill>
                  <a:srgbClr val="0000FF"/>
                </a:solidFill>
              </a:rPr>
              <a:t>= 4294967296 Bytes</a:t>
            </a:r>
            <a:r>
              <a:rPr lang="de-DE" sz="1600">
                <a:solidFill>
                  <a:srgbClr val="0000FF"/>
                </a:solidFill>
              </a:rPr>
              <a:t> 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7470" name="Google Shape;7470;g6d02bfda05_1_14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2933" y="230272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74" name="Shape 7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" name="Google Shape;7475;p25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476" name="Google Shape;7476;p25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477" name="Google Shape;7477;p25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478" name="Google Shape;7478;p25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479" name="Google Shape;7479;p25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0" name="Google Shape;7480;p25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1" name="Google Shape;7481;p25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482" name="Google Shape;7482;p25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483" name="Google Shape;7483;p25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484" name="Google Shape;7484;p25"/>
          <p:cNvSpPr txBox="1"/>
          <p:nvPr/>
        </p:nvSpPr>
        <p:spPr>
          <a:xfrm>
            <a:off x="6492240" y="4415155"/>
            <a:ext cx="1327785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5" name="Google Shape;7485;p25"/>
          <p:cNvSpPr txBox="1"/>
          <p:nvPr/>
        </p:nvSpPr>
        <p:spPr>
          <a:xfrm>
            <a:off x="522287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6" name="Google Shape;7486;p25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487" name="Google Shape;7487;p25"/>
          <p:cNvCxnSpPr>
            <a:endCxn id="7488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489" name="Google Shape;7489;p25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8" name="Google Shape;7488;p25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0" name="Google Shape;7490;p25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1" name="Google Shape;7491;p25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492" name="Google Shape;7492;p25"/>
          <p:cNvCxnSpPr>
            <a:endCxn id="7489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493" name="Google Shape;7493;p25"/>
          <p:cNvCxnSpPr>
            <a:endCxn id="7490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494" name="Google Shape;7494;p25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495" name="Google Shape;7495;p25"/>
          <p:cNvCxnSpPr>
            <a:stCxn id="7489" idx="3"/>
            <a:endCxn id="7489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496" name="Google Shape;7496;p25"/>
          <p:cNvCxnSpPr>
            <a:stCxn id="7488" idx="3"/>
            <a:endCxn id="7488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497" name="Google Shape;7497;p25"/>
          <p:cNvCxnSpPr>
            <a:stCxn id="7490" idx="3"/>
            <a:endCxn id="7490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498" name="Google Shape;7498;p25"/>
          <p:cNvCxnSpPr>
            <a:stCxn id="7491" idx="3"/>
            <a:endCxn id="7491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499" name="Google Shape;7499;p25"/>
          <p:cNvCxnSpPr>
            <a:stCxn id="7486" idx="3"/>
            <a:endCxn id="7500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500" name="Google Shape;7500;p25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1" name="Google Shape;7501;p25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502" name="Google Shape;7502;p25"/>
          <p:cNvCxnSpPr>
            <a:endCxn id="7503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504" name="Google Shape;7504;p25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3" name="Google Shape;7503;p25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5" name="Google Shape;7505;p25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6" name="Google Shape;7506;p25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507" name="Google Shape;7507;p25"/>
          <p:cNvCxnSpPr>
            <a:endCxn id="7504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08" name="Google Shape;7508;p25"/>
          <p:cNvCxnSpPr>
            <a:endCxn id="7505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09" name="Google Shape;7509;p25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10" name="Google Shape;7510;p25"/>
          <p:cNvCxnSpPr>
            <a:stCxn id="7504" idx="3"/>
            <a:endCxn id="7504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511" name="Google Shape;7511;p25"/>
          <p:cNvCxnSpPr>
            <a:stCxn id="7503" idx="3"/>
            <a:endCxn id="7503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512" name="Google Shape;7512;p25"/>
          <p:cNvCxnSpPr>
            <a:stCxn id="7505" idx="3"/>
            <a:endCxn id="7505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513" name="Google Shape;7513;p25"/>
          <p:cNvCxnSpPr>
            <a:stCxn id="7506" idx="3"/>
            <a:endCxn id="7506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514" name="Google Shape;7514;p25"/>
          <p:cNvCxnSpPr>
            <a:stCxn id="7501" idx="3"/>
            <a:endCxn id="7515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515" name="Google Shape;7515;p25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6" name="Google Shape;7516;p25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517" name="Google Shape;7517;p25"/>
          <p:cNvCxnSpPr>
            <a:endCxn id="7518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519" name="Google Shape;7519;p25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8" name="Google Shape;7518;p25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0" name="Google Shape;7520;p25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1" name="Google Shape;7521;p25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522" name="Google Shape;7522;p25"/>
          <p:cNvCxnSpPr>
            <a:endCxn id="7519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23" name="Google Shape;7523;p25"/>
          <p:cNvCxnSpPr>
            <a:endCxn id="7520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24" name="Google Shape;7524;p25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25" name="Google Shape;7525;p25"/>
          <p:cNvCxnSpPr>
            <a:stCxn id="7519" idx="3"/>
            <a:endCxn id="7519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526" name="Google Shape;7526;p25"/>
          <p:cNvCxnSpPr>
            <a:stCxn id="7518" idx="3"/>
            <a:endCxn id="7518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527" name="Google Shape;7527;p25"/>
          <p:cNvCxnSpPr>
            <a:stCxn id="7520" idx="3"/>
            <a:endCxn id="7520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528" name="Google Shape;7528;p25"/>
          <p:cNvCxnSpPr>
            <a:stCxn id="7521" idx="3"/>
            <a:endCxn id="7521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529" name="Google Shape;7529;p25"/>
          <p:cNvCxnSpPr>
            <a:stCxn id="7516" idx="3"/>
            <a:endCxn id="7530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530" name="Google Shape;7530;p25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531" name="Google Shape;7531;p25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7532" name="Google Shape;7532;p25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7533" name="Google Shape;7533;p25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7534" name="Google Shape;7534;p25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7535" name="Google Shape;7535;p25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36" name="Google Shape;7536;p25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37" name="Google Shape;7537;p25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38" name="Google Shape;7538;p25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39" name="Google Shape;7539;p25"/>
                  <p:cNvCxnSpPr>
                    <a:stCxn id="7538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40" name="Google Shape;7540;p25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41" name="Google Shape;7541;p25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42" name="Google Shape;7542;p25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43" name="Google Shape;7543;p25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7544" name="Google Shape;7544;p25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45" name="Google Shape;7545;p25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46" name="Google Shape;7546;p25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47" name="Google Shape;7547;p25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48" name="Google Shape;7548;p25"/>
                  <p:cNvCxnSpPr>
                    <a:stCxn id="7547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49" name="Google Shape;7549;p25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50" name="Google Shape;7550;p25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51" name="Google Shape;7551;p25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52" name="Google Shape;7552;p25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7553" name="Google Shape;7553;p25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54" name="Google Shape;7554;p25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55" name="Google Shape;7555;p25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56" name="Google Shape;7556;p25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57" name="Google Shape;7557;p25"/>
                  <p:cNvCxnSpPr>
                    <a:stCxn id="7556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58" name="Google Shape;7558;p25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59" name="Google Shape;7559;p25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60" name="Google Shape;7560;p25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561" name="Google Shape;7561;p25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7562" name="Google Shape;7562;p25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7563" name="Google Shape;7563;p25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64" name="Google Shape;7564;p25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65" name="Google Shape;7565;p25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66" name="Google Shape;7566;p25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67" name="Google Shape;7567;p25"/>
                  <p:cNvCxnSpPr>
                    <a:stCxn id="7566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68" name="Google Shape;7568;p25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69" name="Google Shape;7569;p25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70" name="Google Shape;7570;p25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71" name="Google Shape;7571;p25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7572" name="Google Shape;7572;p25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73" name="Google Shape;7573;p25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74" name="Google Shape;7574;p25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75" name="Google Shape;7575;p25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76" name="Google Shape;7576;p25"/>
                  <p:cNvCxnSpPr>
                    <a:stCxn id="7575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77" name="Google Shape;7577;p25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78" name="Google Shape;7578;p25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79" name="Google Shape;7579;p25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80" name="Google Shape;7580;p25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7581" name="Google Shape;7581;p25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82" name="Google Shape;7582;p25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83" name="Google Shape;7583;p25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84" name="Google Shape;7584;p25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85" name="Google Shape;7585;p25"/>
                  <p:cNvCxnSpPr>
                    <a:stCxn id="7584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86" name="Google Shape;7586;p25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87" name="Google Shape;7587;p25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88" name="Google Shape;7588;p25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589" name="Google Shape;7589;p25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7590" name="Google Shape;7590;p25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7591" name="Google Shape;7591;p25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92" name="Google Shape;7592;p25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93" name="Google Shape;7593;p25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94" name="Google Shape;7594;p25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95" name="Google Shape;7595;p25"/>
                  <p:cNvCxnSpPr>
                    <a:stCxn id="7594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96" name="Google Shape;7596;p25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597" name="Google Shape;7597;p25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598" name="Google Shape;7598;p25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99" name="Google Shape;7599;p25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7600" name="Google Shape;7600;p25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01" name="Google Shape;7601;p25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602" name="Google Shape;7602;p25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03" name="Google Shape;7603;p25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604" name="Google Shape;7604;p25"/>
                  <p:cNvCxnSpPr>
                    <a:stCxn id="7603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05" name="Google Shape;7605;p25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06" name="Google Shape;7606;p25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607" name="Google Shape;7607;p25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608" name="Google Shape;7608;p25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7609" name="Google Shape;7609;p25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10" name="Google Shape;7610;p25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611" name="Google Shape;7611;p25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12" name="Google Shape;7612;p25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613" name="Google Shape;7613;p25"/>
                  <p:cNvCxnSpPr>
                    <a:stCxn id="7612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14" name="Google Shape;7614;p25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15" name="Google Shape;7615;p25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616" name="Google Shape;7616;p25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617" name="Google Shape;7617;p25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7618" name="Google Shape;7618;p25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7619" name="Google Shape;7619;p25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20" name="Google Shape;7620;p25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621" name="Google Shape;7621;p25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22" name="Google Shape;7622;p25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623" name="Google Shape;7623;p25"/>
                  <p:cNvCxnSpPr>
                    <a:stCxn id="7622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24" name="Google Shape;7624;p25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25" name="Google Shape;7625;p25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626" name="Google Shape;7626;p25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627" name="Google Shape;7627;p25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7628" name="Google Shape;7628;p25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29" name="Google Shape;7629;p25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630" name="Google Shape;7630;p25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31" name="Google Shape;7631;p25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632" name="Google Shape;7632;p25"/>
                  <p:cNvCxnSpPr>
                    <a:stCxn id="7631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33" name="Google Shape;7633;p25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34" name="Google Shape;7634;p25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635" name="Google Shape;7635;p25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636" name="Google Shape;7636;p25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7637" name="Google Shape;7637;p25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38" name="Google Shape;7638;p25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639" name="Google Shape;7639;p25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40" name="Google Shape;7640;p25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641" name="Google Shape;7641;p25"/>
                  <p:cNvCxnSpPr>
                    <a:stCxn id="7640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42" name="Google Shape;7642;p25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643" name="Google Shape;7643;p25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644" name="Google Shape;7644;p25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7645" name="Google Shape;7645;p25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7646" name="Google Shape;7646;p25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47" name="Google Shape;7647;p25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648" name="Google Shape;7648;p25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7649" name="Google Shape;7649;p25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50" name="Google Shape;7650;p25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651" name="Google Shape;7651;p25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7652" name="Google Shape;7652;p25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53" name="Google Shape;7653;p25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654" name="Google Shape;7654;p25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7655" name="Google Shape;7655;p25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56" name="Google Shape;7656;p25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657" name="Google Shape;7657;p25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58" name="Google Shape;7658;p25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59" name="Google Shape;7659;p25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0" name="Google Shape;7660;p25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1" name="Google Shape;7661;p25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2" name="Google Shape;7662;p25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3" name="Google Shape;7663;p25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4" name="Google Shape;7664;p25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65" name="Google Shape;7665;p25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7666" name="Google Shape;7666;p25"/>
            <p:cNvCxnSpPr>
              <a:endCxn id="7519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67" name="Google Shape;7667;p25"/>
            <p:cNvCxnSpPr>
              <a:endCxn id="7518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68" name="Google Shape;7668;p25"/>
            <p:cNvCxnSpPr>
              <a:stCxn id="7520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69" name="Google Shape;7669;p25"/>
            <p:cNvCxnSpPr>
              <a:stCxn id="7521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70" name="Google Shape;7670;p25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71" name="Google Shape;7671;p25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72" name="Google Shape;7672;p25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73" name="Google Shape;7673;p25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74" name="Google Shape;7674;p25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75" name="Google Shape;7675;p25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76" name="Google Shape;7676;p25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7677" name="Google Shape;7677;p25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7678" name="Google Shape;7678;p25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7679" name="Google Shape;7679;p25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680" name="Google Shape;7680;p25"/>
              <p:cNvCxnSpPr>
                <a:endCxn id="7679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1" name="Google Shape;7681;p25"/>
              <p:cNvCxnSpPr>
                <a:stCxn id="7679" idx="1"/>
                <a:endCxn id="7679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2" name="Google Shape;7682;p25"/>
              <p:cNvCxnSpPr>
                <a:stCxn id="7679" idx="7"/>
                <a:endCxn id="7679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683" name="Google Shape;7683;p25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7684" name="Google Shape;7684;p25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685" name="Google Shape;7685;p25"/>
              <p:cNvCxnSpPr>
                <a:endCxn id="7684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6" name="Google Shape;7686;p25"/>
              <p:cNvCxnSpPr>
                <a:stCxn id="7684" idx="1"/>
                <a:endCxn id="7684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7" name="Google Shape;7687;p25"/>
              <p:cNvCxnSpPr>
                <a:stCxn id="7684" idx="7"/>
                <a:endCxn id="7684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688" name="Google Shape;7688;p25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7689" name="Google Shape;7689;p25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690" name="Google Shape;7690;p25"/>
              <p:cNvCxnSpPr>
                <a:endCxn id="7689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1" name="Google Shape;7691;p25"/>
              <p:cNvCxnSpPr>
                <a:stCxn id="7689" idx="1"/>
                <a:endCxn id="7689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2" name="Google Shape;7692;p25"/>
              <p:cNvCxnSpPr>
                <a:stCxn id="7689" idx="7"/>
                <a:endCxn id="7689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693" name="Google Shape;7693;p25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7694" name="Google Shape;7694;p25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5" name="Google Shape;7695;p25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6" name="Google Shape;7696;p25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97" name="Google Shape;7697;p25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7698" name="Google Shape;7698;p25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7699" name="Google Shape;7699;p25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0" name="Google Shape;7700;p25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1" name="Google Shape;7701;p25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2" name="Google Shape;7702;p25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03" name="Google Shape;7703;p25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7704" name="Google Shape;7704;p25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5" name="Google Shape;7705;p25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6" name="Google Shape;7706;p25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7" name="Google Shape;7707;p25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08" name="Google Shape;7708;p25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7709" name="Google Shape;7709;p25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0" name="Google Shape;7710;p25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1" name="Google Shape;7711;p25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2" name="Google Shape;7712;p25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713" name="Google Shape;7713;p25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fmla="val 106033" name="adj1"/>
              <a:gd fmla="val -6601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14" name="Google Shape;7714;p25"/>
          <p:cNvSpPr/>
          <p:nvPr/>
        </p:nvSpPr>
        <p:spPr>
          <a:xfrm>
            <a:off x="180975" y="100965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15" name="Google Shape;7715;p25"/>
          <p:cNvSpPr/>
          <p:nvPr/>
        </p:nvSpPr>
        <p:spPr>
          <a:xfrm>
            <a:off x="144780" y="901065"/>
            <a:ext cx="2126615" cy="2126615"/>
          </a:xfrm>
          <a:prstGeom prst="verticalScroll">
            <a:avLst>
              <a:gd fmla="val 12500" name="adj"/>
            </a:avLst>
          </a:prstGeom>
          <a:solidFill>
            <a:srgbClr val="FFE599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Wie schalten die Multiplexer (elektronische Umschalter)?</a:t>
            </a:r>
            <a:endParaRPr b="0" i="0" sz="17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16" name="Google Shape;771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465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20" name="Shape 7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" name="Google Shape;7721;g6d02bfda05_1_1710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722" name="Google Shape;7722;g6d02bfda05_1_1710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723" name="Google Shape;7723;g6d02bfda05_1_1710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724" name="Google Shape;7724;g6d02bfda05_1_1710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725" name="Google Shape;7725;g6d02bfda05_1_1710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6" name="Google Shape;7726;g6d02bfda05_1_1710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7" name="Google Shape;7727;g6d02bfda05_1_1710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28" name="Google Shape;7728;g6d02bfda05_1_1710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29" name="Google Shape;7729;g6d02bfda05_1_1710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730" name="Google Shape;7730;g6d02bfda05_1_1710"/>
          <p:cNvSpPr txBox="1"/>
          <p:nvPr/>
        </p:nvSpPr>
        <p:spPr>
          <a:xfrm>
            <a:off x="6492240" y="4415155"/>
            <a:ext cx="13278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1" name="Google Shape;7731;g6d02bfda05_1_1710"/>
          <p:cNvSpPr txBox="1"/>
          <p:nvPr/>
        </p:nvSpPr>
        <p:spPr>
          <a:xfrm>
            <a:off x="5222875" y="4415155"/>
            <a:ext cx="9588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2" name="Google Shape;7732;g6d02bfda05_1_1710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33" name="Google Shape;7733;g6d02bfda05_1_1710"/>
          <p:cNvCxnSpPr>
            <a:endCxn id="7734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735" name="Google Shape;7735;g6d02bfda05_1_1710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4" name="Google Shape;7734;g6d02bfda05_1_1710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6" name="Google Shape;7736;g6d02bfda05_1_1710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7" name="Google Shape;7737;g6d02bfda05_1_1710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38" name="Google Shape;7738;g6d02bfda05_1_1710"/>
          <p:cNvCxnSpPr>
            <a:endCxn id="7735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39" name="Google Shape;7739;g6d02bfda05_1_1710"/>
          <p:cNvCxnSpPr>
            <a:endCxn id="7736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40" name="Google Shape;7740;g6d02bfda05_1_1710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41" name="Google Shape;7741;g6d02bfda05_1_1710"/>
          <p:cNvCxnSpPr>
            <a:stCxn id="7735" idx="3"/>
            <a:endCxn id="7735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42" name="Google Shape;7742;g6d02bfda05_1_1710"/>
          <p:cNvCxnSpPr>
            <a:stCxn id="7734" idx="3"/>
            <a:endCxn id="7734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43" name="Google Shape;7743;g6d02bfda05_1_1710"/>
          <p:cNvCxnSpPr>
            <a:stCxn id="7736" idx="3"/>
            <a:endCxn id="7736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44" name="Google Shape;7744;g6d02bfda05_1_1710"/>
          <p:cNvCxnSpPr>
            <a:stCxn id="7737" idx="3"/>
            <a:endCxn id="7737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45" name="Google Shape;7745;g6d02bfda05_1_1710"/>
          <p:cNvCxnSpPr>
            <a:stCxn id="7732" idx="3"/>
            <a:endCxn id="7746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746" name="Google Shape;7746;g6d02bfda05_1_1710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7" name="Google Shape;7747;g6d02bfda05_1_1710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48" name="Google Shape;7748;g6d02bfda05_1_1710"/>
          <p:cNvCxnSpPr>
            <a:endCxn id="7749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750" name="Google Shape;7750;g6d02bfda05_1_1710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9" name="Google Shape;7749;g6d02bfda05_1_1710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51" name="Google Shape;7751;g6d02bfda05_1_1710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52" name="Google Shape;7752;g6d02bfda05_1_1710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53" name="Google Shape;7753;g6d02bfda05_1_1710"/>
          <p:cNvCxnSpPr>
            <a:endCxn id="7750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54" name="Google Shape;7754;g6d02bfda05_1_1710"/>
          <p:cNvCxnSpPr>
            <a:endCxn id="7751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55" name="Google Shape;7755;g6d02bfda05_1_1710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56" name="Google Shape;7756;g6d02bfda05_1_1710"/>
          <p:cNvCxnSpPr>
            <a:stCxn id="7750" idx="3"/>
            <a:endCxn id="7750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57" name="Google Shape;7757;g6d02bfda05_1_1710"/>
          <p:cNvCxnSpPr>
            <a:stCxn id="7749" idx="3"/>
            <a:endCxn id="7749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58" name="Google Shape;7758;g6d02bfda05_1_1710"/>
          <p:cNvCxnSpPr>
            <a:stCxn id="7751" idx="3"/>
            <a:endCxn id="7751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59" name="Google Shape;7759;g6d02bfda05_1_1710"/>
          <p:cNvCxnSpPr>
            <a:stCxn id="7752" idx="3"/>
            <a:endCxn id="7752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60" name="Google Shape;7760;g6d02bfda05_1_1710"/>
          <p:cNvCxnSpPr>
            <a:stCxn id="7747" idx="3"/>
            <a:endCxn id="7761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761" name="Google Shape;7761;g6d02bfda05_1_1710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2" name="Google Shape;7762;g6d02bfda05_1_1710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63" name="Google Shape;7763;g6d02bfda05_1_1710"/>
          <p:cNvCxnSpPr>
            <a:endCxn id="7764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765" name="Google Shape;7765;g6d02bfda05_1_1710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4" name="Google Shape;7764;g6d02bfda05_1_1710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6" name="Google Shape;7766;g6d02bfda05_1_1710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7" name="Google Shape;7767;g6d02bfda05_1_1710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68" name="Google Shape;7768;g6d02bfda05_1_1710"/>
          <p:cNvCxnSpPr>
            <a:endCxn id="7765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69" name="Google Shape;7769;g6d02bfda05_1_1710"/>
          <p:cNvCxnSpPr>
            <a:endCxn id="7766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70" name="Google Shape;7770;g6d02bfda05_1_1710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71" name="Google Shape;7771;g6d02bfda05_1_1710"/>
          <p:cNvCxnSpPr>
            <a:stCxn id="7765" idx="3"/>
            <a:endCxn id="7765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72" name="Google Shape;7772;g6d02bfda05_1_1710"/>
          <p:cNvCxnSpPr>
            <a:stCxn id="7764" idx="3"/>
            <a:endCxn id="7764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73" name="Google Shape;7773;g6d02bfda05_1_1710"/>
          <p:cNvCxnSpPr>
            <a:stCxn id="7766" idx="3"/>
            <a:endCxn id="7766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74" name="Google Shape;7774;g6d02bfda05_1_1710"/>
          <p:cNvCxnSpPr>
            <a:stCxn id="7767" idx="3"/>
            <a:endCxn id="7767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775" name="Google Shape;7775;g6d02bfda05_1_1710"/>
          <p:cNvCxnSpPr>
            <a:stCxn id="7762" idx="3"/>
            <a:endCxn id="7776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776" name="Google Shape;7776;g6d02bfda05_1_1710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77" name="Google Shape;7777;g6d02bfda05_1_1710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7778" name="Google Shape;7778;g6d02bfda05_1_1710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7779" name="Google Shape;7779;g6d02bfda05_1_1710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7780" name="Google Shape;7780;g6d02bfda05_1_1710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7781" name="Google Shape;7781;g6d02bfda05_1_1710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782" name="Google Shape;7782;g6d02bfda05_1_1710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783" name="Google Shape;7783;g6d02bfda05_1_1710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784" name="Google Shape;7784;g6d02bfda05_1_1710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785" name="Google Shape;7785;g6d02bfda05_1_1710"/>
                  <p:cNvCxnSpPr>
                    <a:stCxn id="7784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786" name="Google Shape;7786;g6d02bfda05_1_1710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787" name="Google Shape;7787;g6d02bfda05_1_1710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788" name="Google Shape;7788;g6d02bfda05_1_1710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789" name="Google Shape;7789;g6d02bfda05_1_1710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7790" name="Google Shape;7790;g6d02bfda05_1_1710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791" name="Google Shape;7791;g6d02bfda05_1_1710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792" name="Google Shape;7792;g6d02bfda05_1_1710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793" name="Google Shape;7793;g6d02bfda05_1_1710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794" name="Google Shape;7794;g6d02bfda05_1_1710"/>
                  <p:cNvCxnSpPr>
                    <a:stCxn id="7793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795" name="Google Shape;7795;g6d02bfda05_1_1710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796" name="Google Shape;7796;g6d02bfda05_1_1710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797" name="Google Shape;7797;g6d02bfda05_1_1710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798" name="Google Shape;7798;g6d02bfda05_1_1710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7799" name="Google Shape;7799;g6d02bfda05_1_1710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00" name="Google Shape;7800;g6d02bfda05_1_1710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01" name="Google Shape;7801;g6d02bfda05_1_1710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02" name="Google Shape;7802;g6d02bfda05_1_1710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03" name="Google Shape;7803;g6d02bfda05_1_1710"/>
                  <p:cNvCxnSpPr>
                    <a:stCxn id="7802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04" name="Google Shape;7804;g6d02bfda05_1_1710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05" name="Google Shape;7805;g6d02bfda05_1_1710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06" name="Google Shape;7806;g6d02bfda05_1_1710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807" name="Google Shape;7807;g6d02bfda05_1_1710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7808" name="Google Shape;7808;g6d02bfda05_1_1710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7809" name="Google Shape;7809;g6d02bfda05_1_1710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10" name="Google Shape;7810;g6d02bfda05_1_1710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11" name="Google Shape;7811;g6d02bfda05_1_1710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12" name="Google Shape;7812;g6d02bfda05_1_1710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13" name="Google Shape;7813;g6d02bfda05_1_1710"/>
                  <p:cNvCxnSpPr>
                    <a:stCxn id="7812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14" name="Google Shape;7814;g6d02bfda05_1_1710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15" name="Google Shape;7815;g6d02bfda05_1_1710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16" name="Google Shape;7816;g6d02bfda05_1_1710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17" name="Google Shape;7817;g6d02bfda05_1_1710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7818" name="Google Shape;7818;g6d02bfda05_1_1710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19" name="Google Shape;7819;g6d02bfda05_1_1710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20" name="Google Shape;7820;g6d02bfda05_1_1710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21" name="Google Shape;7821;g6d02bfda05_1_1710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22" name="Google Shape;7822;g6d02bfda05_1_1710"/>
                  <p:cNvCxnSpPr>
                    <a:stCxn id="7821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23" name="Google Shape;7823;g6d02bfda05_1_1710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24" name="Google Shape;7824;g6d02bfda05_1_1710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25" name="Google Shape;7825;g6d02bfda05_1_1710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26" name="Google Shape;7826;g6d02bfda05_1_1710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7827" name="Google Shape;7827;g6d02bfda05_1_1710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28" name="Google Shape;7828;g6d02bfda05_1_1710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29" name="Google Shape;7829;g6d02bfda05_1_1710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30" name="Google Shape;7830;g6d02bfda05_1_1710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31" name="Google Shape;7831;g6d02bfda05_1_1710"/>
                  <p:cNvCxnSpPr>
                    <a:stCxn id="7830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32" name="Google Shape;7832;g6d02bfda05_1_1710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33" name="Google Shape;7833;g6d02bfda05_1_1710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34" name="Google Shape;7834;g6d02bfda05_1_1710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835" name="Google Shape;7835;g6d02bfda05_1_1710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7836" name="Google Shape;7836;g6d02bfda05_1_1710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7837" name="Google Shape;7837;g6d02bfda05_1_1710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38" name="Google Shape;7838;g6d02bfda05_1_1710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39" name="Google Shape;7839;g6d02bfda05_1_1710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40" name="Google Shape;7840;g6d02bfda05_1_1710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41" name="Google Shape;7841;g6d02bfda05_1_1710"/>
                  <p:cNvCxnSpPr>
                    <a:stCxn id="7840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42" name="Google Shape;7842;g6d02bfda05_1_1710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43" name="Google Shape;7843;g6d02bfda05_1_1710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44" name="Google Shape;7844;g6d02bfda05_1_1710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45" name="Google Shape;7845;g6d02bfda05_1_1710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7846" name="Google Shape;7846;g6d02bfda05_1_1710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47" name="Google Shape;7847;g6d02bfda05_1_1710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48" name="Google Shape;7848;g6d02bfda05_1_1710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49" name="Google Shape;7849;g6d02bfda05_1_1710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50" name="Google Shape;7850;g6d02bfda05_1_1710"/>
                  <p:cNvCxnSpPr>
                    <a:stCxn id="7849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51" name="Google Shape;7851;g6d02bfda05_1_1710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52" name="Google Shape;7852;g6d02bfda05_1_1710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53" name="Google Shape;7853;g6d02bfda05_1_1710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54" name="Google Shape;7854;g6d02bfda05_1_1710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7855" name="Google Shape;7855;g6d02bfda05_1_1710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56" name="Google Shape;7856;g6d02bfda05_1_1710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57" name="Google Shape;7857;g6d02bfda05_1_1710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58" name="Google Shape;7858;g6d02bfda05_1_1710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59" name="Google Shape;7859;g6d02bfda05_1_1710"/>
                  <p:cNvCxnSpPr>
                    <a:stCxn id="7858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60" name="Google Shape;7860;g6d02bfda05_1_1710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61" name="Google Shape;7861;g6d02bfda05_1_1710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62" name="Google Shape;7862;g6d02bfda05_1_1710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863" name="Google Shape;7863;g6d02bfda05_1_1710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7864" name="Google Shape;7864;g6d02bfda05_1_1710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7865" name="Google Shape;7865;g6d02bfda05_1_1710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66" name="Google Shape;7866;g6d02bfda05_1_1710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67" name="Google Shape;7867;g6d02bfda05_1_1710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68" name="Google Shape;7868;g6d02bfda05_1_1710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69" name="Google Shape;7869;g6d02bfda05_1_1710"/>
                  <p:cNvCxnSpPr>
                    <a:stCxn id="7868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70" name="Google Shape;7870;g6d02bfda05_1_1710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71" name="Google Shape;7871;g6d02bfda05_1_1710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72" name="Google Shape;7872;g6d02bfda05_1_1710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73" name="Google Shape;7873;g6d02bfda05_1_1710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7874" name="Google Shape;7874;g6d02bfda05_1_1710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75" name="Google Shape;7875;g6d02bfda05_1_1710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76" name="Google Shape;7876;g6d02bfda05_1_1710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77" name="Google Shape;7877;g6d02bfda05_1_1710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78" name="Google Shape;7878;g6d02bfda05_1_1710"/>
                  <p:cNvCxnSpPr>
                    <a:stCxn id="7877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79" name="Google Shape;7879;g6d02bfda05_1_1710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80" name="Google Shape;7880;g6d02bfda05_1_1710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81" name="Google Shape;7881;g6d02bfda05_1_1710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82" name="Google Shape;7882;g6d02bfda05_1_1710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7883" name="Google Shape;7883;g6d02bfda05_1_1710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84" name="Google Shape;7884;g6d02bfda05_1_1710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85" name="Google Shape;7885;g6d02bfda05_1_1710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86" name="Google Shape;7886;g6d02bfda05_1_1710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87" name="Google Shape;7887;g6d02bfda05_1_1710"/>
                  <p:cNvCxnSpPr>
                    <a:stCxn id="7886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88" name="Google Shape;7888;g6d02bfda05_1_1710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89" name="Google Shape;7889;g6d02bfda05_1_1710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90" name="Google Shape;7890;g6d02bfda05_1_1710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7891" name="Google Shape;7891;g6d02bfda05_1_1710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7892" name="Google Shape;7892;g6d02bfda05_1_1710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3" name="Google Shape;7893;g6d02bfda05_1_1710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894" name="Google Shape;7894;g6d02bfda05_1_1710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7895" name="Google Shape;7895;g6d02bfda05_1_1710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6" name="Google Shape;7896;g6d02bfda05_1_1710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897" name="Google Shape;7897;g6d02bfda05_1_1710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7898" name="Google Shape;7898;g6d02bfda05_1_1710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9" name="Google Shape;7899;g6d02bfda05_1_1710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900" name="Google Shape;7900;g6d02bfda05_1_1710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7901" name="Google Shape;7901;g6d02bfda05_1_1710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02" name="Google Shape;7902;g6d02bfda05_1_1710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903" name="Google Shape;7903;g6d02bfda05_1_1710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4" name="Google Shape;7904;g6d02bfda05_1_1710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5" name="Google Shape;7905;g6d02bfda05_1_1710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6" name="Google Shape;7906;g6d02bfda05_1_1710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7" name="Google Shape;7907;g6d02bfda05_1_1710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8" name="Google Shape;7908;g6d02bfda05_1_1710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9" name="Google Shape;7909;g6d02bfda05_1_1710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10" name="Google Shape;7910;g6d02bfda05_1_1710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11" name="Google Shape;7911;g6d02bfda05_1_1710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7912" name="Google Shape;7912;g6d02bfda05_1_1710"/>
            <p:cNvCxnSpPr>
              <a:endCxn id="7765" idx="1"/>
            </p:cNvCxnSpPr>
            <p:nvPr/>
          </p:nvCxnSpPr>
          <p:spPr>
            <a:xfrm flipH="1" rot="-5400000">
              <a:off x="4200750" y="1817210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13" name="Google Shape;7913;g6d02bfda05_1_1710"/>
            <p:cNvCxnSpPr>
              <a:endCxn id="7764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14" name="Google Shape;7914;g6d02bfda05_1_1710"/>
            <p:cNvCxnSpPr>
              <a:stCxn id="7766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15" name="Google Shape;7915;g6d02bfda05_1_1710"/>
            <p:cNvCxnSpPr>
              <a:stCxn id="7767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16" name="Google Shape;7916;g6d02bfda05_1_1710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17" name="Google Shape;7917;g6d02bfda05_1_1710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18" name="Google Shape;7918;g6d02bfda05_1_1710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19" name="Google Shape;7919;g6d02bfda05_1_1710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20" name="Google Shape;7920;g6d02bfda05_1_1710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21" name="Google Shape;7921;g6d02bfda05_1_1710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22" name="Google Shape;7922;g6d02bfda05_1_1710"/>
            <p:cNvCxnSpPr/>
            <p:nvPr/>
          </p:nvCxnSpPr>
          <p:spPr>
            <a:xfrm flipH="1" rot="10800000">
              <a:off x="3436620" y="1045840"/>
              <a:ext cx="1518300" cy="10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7923" name="Google Shape;7923;g6d02bfda05_1_1710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7924" name="Google Shape;7924;g6d02bfda05_1_1710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7925" name="Google Shape;7925;g6d02bfda05_1_1710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926" name="Google Shape;7926;g6d02bfda05_1_1710"/>
              <p:cNvCxnSpPr>
                <a:endCxn id="7925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7" name="Google Shape;7927;g6d02bfda05_1_1710"/>
              <p:cNvCxnSpPr>
                <a:stCxn id="7925" idx="1"/>
                <a:endCxn id="7925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8" name="Google Shape;7928;g6d02bfda05_1_1710"/>
              <p:cNvCxnSpPr>
                <a:stCxn id="7925" idx="7"/>
                <a:endCxn id="7925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929" name="Google Shape;7929;g6d02bfda05_1_1710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7930" name="Google Shape;7930;g6d02bfda05_1_1710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931" name="Google Shape;7931;g6d02bfda05_1_1710"/>
              <p:cNvCxnSpPr>
                <a:endCxn id="7930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2" name="Google Shape;7932;g6d02bfda05_1_1710"/>
              <p:cNvCxnSpPr>
                <a:stCxn id="7930" idx="1"/>
                <a:endCxn id="7930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3" name="Google Shape;7933;g6d02bfda05_1_1710"/>
              <p:cNvCxnSpPr>
                <a:stCxn id="7930" idx="7"/>
                <a:endCxn id="7930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7934" name="Google Shape;7934;g6d02bfda05_1_1710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7935" name="Google Shape;7935;g6d02bfda05_1_1710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936" name="Google Shape;7936;g6d02bfda05_1_1710"/>
              <p:cNvCxnSpPr>
                <a:endCxn id="7935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7" name="Google Shape;7937;g6d02bfda05_1_1710"/>
              <p:cNvCxnSpPr>
                <a:stCxn id="7935" idx="1"/>
                <a:endCxn id="7935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8" name="Google Shape;7938;g6d02bfda05_1_1710"/>
              <p:cNvCxnSpPr>
                <a:stCxn id="7935" idx="7"/>
                <a:endCxn id="7935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939" name="Google Shape;7939;g6d02bfda05_1_1710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7940" name="Google Shape;7940;g6d02bfda05_1_1710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1" name="Google Shape;7941;g6d02bfda05_1_1710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2" name="Google Shape;7942;g6d02bfda05_1_1710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43" name="Google Shape;7943;g6d02bfda05_1_1710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7944" name="Google Shape;7944;g6d02bfda05_1_1710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7945" name="Google Shape;7945;g6d02bfda05_1_1710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6" name="Google Shape;7946;g6d02bfda05_1_1710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7" name="Google Shape;7947;g6d02bfda05_1_1710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8" name="Google Shape;7948;g6d02bfda05_1_1710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949" name="Google Shape;7949;g6d02bfda05_1_1710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7950" name="Google Shape;7950;g6d02bfda05_1_1710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1" name="Google Shape;7951;g6d02bfda05_1_1710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2" name="Google Shape;7952;g6d02bfda05_1_1710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3" name="Google Shape;7953;g6d02bfda05_1_1710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954" name="Google Shape;7954;g6d02bfda05_1_1710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7955" name="Google Shape;7955;g6d02bfda05_1_1710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6" name="Google Shape;7956;g6d02bfda05_1_1710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7" name="Google Shape;7957;g6d02bfda05_1_1710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8" name="Google Shape;7958;g6d02bfda05_1_1710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959" name="Google Shape;7959;g6d02bfda05_1_1710"/>
          <p:cNvSpPr/>
          <p:nvPr/>
        </p:nvSpPr>
        <p:spPr>
          <a:xfrm>
            <a:off x="2763520" y="4497070"/>
            <a:ext cx="1617900" cy="506100"/>
          </a:xfrm>
          <a:prstGeom prst="wedgeRectCallout">
            <a:avLst>
              <a:gd fmla="val 106033" name="adj1"/>
              <a:gd fmla="val -6601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0" name="Google Shape;7960;g6d02bfda05_1_1710"/>
          <p:cNvSpPr/>
          <p:nvPr/>
        </p:nvSpPr>
        <p:spPr>
          <a:xfrm>
            <a:off x="180975" y="100965"/>
            <a:ext cx="3672900" cy="506100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1" name="Google Shape;7961;g6d02bfda05_1_1710"/>
          <p:cNvSpPr/>
          <p:nvPr/>
        </p:nvSpPr>
        <p:spPr>
          <a:xfrm>
            <a:off x="144780" y="901065"/>
            <a:ext cx="2126700" cy="2126700"/>
          </a:xfrm>
          <a:prstGeom prst="verticalScroll">
            <a:avLst>
              <a:gd fmla="val 12500" name="adj"/>
            </a:avLst>
          </a:prstGeom>
          <a:solidFill>
            <a:srgbClr val="FFE599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Wie schalten die Multiplexer (elektronische Umschalter)?</a:t>
            </a:r>
            <a:endParaRPr b="0" i="0" sz="17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62" name="Google Shape;7962;g6d02bfda05_1_17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465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7963" name="Google Shape;7963;g6d02bfda05_1_1710"/>
          <p:cNvSpPr/>
          <p:nvPr/>
        </p:nvSpPr>
        <p:spPr>
          <a:xfrm>
            <a:off x="599975" y="1458279"/>
            <a:ext cx="3374400" cy="1120200"/>
          </a:xfrm>
          <a:prstGeom prst="wedgeRoundRectCallout">
            <a:avLst>
              <a:gd fmla="val 2223" name="adj1"/>
              <a:gd fmla="val 125265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Unter Adresse versteht man, die Kombination aus Nullen und Einsen aller Adressleitungen zusammen. 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967" name="Shape 7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8" name="Google Shape;7968;g6d02bfda05_1_1957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969" name="Google Shape;7969;g6d02bfda05_1_1957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970" name="Google Shape;7970;g6d02bfda05_1_1957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971" name="Google Shape;7971;g6d02bfda05_1_1957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972" name="Google Shape;7972;g6d02bfda05_1_1957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3" name="Google Shape;7973;g6d02bfda05_1_1957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4" name="Google Shape;7974;g6d02bfda05_1_1957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975" name="Google Shape;7975;g6d02bfda05_1_1957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976" name="Google Shape;7976;g6d02bfda05_1_1957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977" name="Google Shape;7977;g6d02bfda05_1_1957"/>
          <p:cNvSpPr txBox="1"/>
          <p:nvPr/>
        </p:nvSpPr>
        <p:spPr>
          <a:xfrm>
            <a:off x="6492240" y="4415155"/>
            <a:ext cx="13278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8" name="Google Shape;7978;g6d02bfda05_1_1957"/>
          <p:cNvSpPr txBox="1"/>
          <p:nvPr/>
        </p:nvSpPr>
        <p:spPr>
          <a:xfrm>
            <a:off x="5222875" y="4415155"/>
            <a:ext cx="9588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9" name="Google Shape;7979;g6d02bfda05_1_1957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980" name="Google Shape;7980;g6d02bfda05_1_1957"/>
          <p:cNvCxnSpPr>
            <a:endCxn id="7981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982" name="Google Shape;7982;g6d02bfda05_1_1957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1" name="Google Shape;7981;g6d02bfda05_1_1957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3" name="Google Shape;7983;g6d02bfda05_1_1957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4" name="Google Shape;7984;g6d02bfda05_1_1957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985" name="Google Shape;7985;g6d02bfda05_1_1957"/>
          <p:cNvCxnSpPr>
            <a:endCxn id="7982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986" name="Google Shape;7986;g6d02bfda05_1_1957"/>
          <p:cNvCxnSpPr>
            <a:endCxn id="7983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987" name="Google Shape;7987;g6d02bfda05_1_1957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988" name="Google Shape;7988;g6d02bfda05_1_1957"/>
          <p:cNvCxnSpPr>
            <a:stCxn id="7982" idx="3"/>
            <a:endCxn id="7982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989" name="Google Shape;7989;g6d02bfda05_1_1957"/>
          <p:cNvCxnSpPr>
            <a:stCxn id="7981" idx="3"/>
            <a:endCxn id="7981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990" name="Google Shape;7990;g6d02bfda05_1_1957"/>
          <p:cNvCxnSpPr>
            <a:stCxn id="7983" idx="3"/>
            <a:endCxn id="7983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991" name="Google Shape;7991;g6d02bfda05_1_1957"/>
          <p:cNvCxnSpPr>
            <a:stCxn id="7984" idx="3"/>
            <a:endCxn id="7984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7992" name="Google Shape;7992;g6d02bfda05_1_1957"/>
          <p:cNvCxnSpPr>
            <a:stCxn id="7979" idx="3"/>
            <a:endCxn id="7993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7993" name="Google Shape;7993;g6d02bfda05_1_1957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4" name="Google Shape;7994;g6d02bfda05_1_1957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995" name="Google Shape;7995;g6d02bfda05_1_1957"/>
          <p:cNvCxnSpPr>
            <a:endCxn id="7996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997" name="Google Shape;7997;g6d02bfda05_1_1957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6" name="Google Shape;7996;g6d02bfda05_1_1957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8" name="Google Shape;7998;g6d02bfda05_1_1957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9" name="Google Shape;7999;g6d02bfda05_1_1957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000" name="Google Shape;8000;g6d02bfda05_1_1957"/>
          <p:cNvCxnSpPr>
            <a:endCxn id="7997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01" name="Google Shape;8001;g6d02bfda05_1_1957"/>
          <p:cNvCxnSpPr>
            <a:endCxn id="7998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02" name="Google Shape;8002;g6d02bfda05_1_1957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03" name="Google Shape;8003;g6d02bfda05_1_1957"/>
          <p:cNvCxnSpPr>
            <a:stCxn id="7997" idx="3"/>
            <a:endCxn id="7997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004" name="Google Shape;8004;g6d02bfda05_1_1957"/>
          <p:cNvCxnSpPr>
            <a:stCxn id="7996" idx="3"/>
            <a:endCxn id="7996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005" name="Google Shape;8005;g6d02bfda05_1_1957"/>
          <p:cNvCxnSpPr>
            <a:stCxn id="7998" idx="3"/>
            <a:endCxn id="7998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006" name="Google Shape;8006;g6d02bfda05_1_1957"/>
          <p:cNvCxnSpPr>
            <a:stCxn id="7999" idx="3"/>
            <a:endCxn id="7999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007" name="Google Shape;8007;g6d02bfda05_1_1957"/>
          <p:cNvCxnSpPr>
            <a:stCxn id="7994" idx="3"/>
            <a:endCxn id="8008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008" name="Google Shape;8008;g6d02bfda05_1_1957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09" name="Google Shape;8009;g6d02bfda05_1_1957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010" name="Google Shape;8010;g6d02bfda05_1_1957"/>
          <p:cNvCxnSpPr>
            <a:endCxn id="8011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012" name="Google Shape;8012;g6d02bfda05_1_1957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11" name="Google Shape;8011;g6d02bfda05_1_1957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13" name="Google Shape;8013;g6d02bfda05_1_1957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14" name="Google Shape;8014;g6d02bfda05_1_1957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015" name="Google Shape;8015;g6d02bfda05_1_1957"/>
          <p:cNvCxnSpPr>
            <a:endCxn id="8012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16" name="Google Shape;8016;g6d02bfda05_1_1957"/>
          <p:cNvCxnSpPr>
            <a:endCxn id="8013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17" name="Google Shape;8017;g6d02bfda05_1_1957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18" name="Google Shape;8018;g6d02bfda05_1_1957"/>
          <p:cNvCxnSpPr>
            <a:stCxn id="8012" idx="3"/>
            <a:endCxn id="8012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019" name="Google Shape;8019;g6d02bfda05_1_1957"/>
          <p:cNvCxnSpPr>
            <a:stCxn id="8011" idx="3"/>
            <a:endCxn id="8011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020" name="Google Shape;8020;g6d02bfda05_1_1957"/>
          <p:cNvCxnSpPr>
            <a:stCxn id="8013" idx="3"/>
            <a:endCxn id="8013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021" name="Google Shape;8021;g6d02bfda05_1_1957"/>
          <p:cNvCxnSpPr>
            <a:stCxn id="8014" idx="3"/>
            <a:endCxn id="8014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022" name="Google Shape;8022;g6d02bfda05_1_1957"/>
          <p:cNvCxnSpPr>
            <a:stCxn id="8009" idx="3"/>
            <a:endCxn id="8023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023" name="Google Shape;8023;g6d02bfda05_1_1957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24" name="Google Shape;8024;g6d02bfda05_1_1957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8025" name="Google Shape;8025;g6d02bfda05_1_1957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8026" name="Google Shape;8026;g6d02bfda05_1_1957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8027" name="Google Shape;8027;g6d02bfda05_1_1957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8028" name="Google Shape;8028;g6d02bfda05_1_1957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29" name="Google Shape;8029;g6d02bfda05_1_1957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30" name="Google Shape;8030;g6d02bfda05_1_1957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31" name="Google Shape;8031;g6d02bfda05_1_1957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32" name="Google Shape;8032;g6d02bfda05_1_1957"/>
                  <p:cNvCxnSpPr>
                    <a:stCxn id="8031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33" name="Google Shape;8033;g6d02bfda05_1_1957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34" name="Google Shape;8034;g6d02bfda05_1_1957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35" name="Google Shape;8035;g6d02bfda05_1_1957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36" name="Google Shape;8036;g6d02bfda05_1_1957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8037" name="Google Shape;8037;g6d02bfda05_1_1957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38" name="Google Shape;8038;g6d02bfda05_1_1957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39" name="Google Shape;8039;g6d02bfda05_1_1957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40" name="Google Shape;8040;g6d02bfda05_1_1957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41" name="Google Shape;8041;g6d02bfda05_1_1957"/>
                  <p:cNvCxnSpPr>
                    <a:stCxn id="8040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42" name="Google Shape;8042;g6d02bfda05_1_1957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43" name="Google Shape;8043;g6d02bfda05_1_1957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44" name="Google Shape;8044;g6d02bfda05_1_1957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45" name="Google Shape;8045;g6d02bfda05_1_1957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8046" name="Google Shape;8046;g6d02bfda05_1_1957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47" name="Google Shape;8047;g6d02bfda05_1_1957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48" name="Google Shape;8048;g6d02bfda05_1_1957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49" name="Google Shape;8049;g6d02bfda05_1_1957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50" name="Google Shape;8050;g6d02bfda05_1_1957"/>
                  <p:cNvCxnSpPr>
                    <a:stCxn id="8049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51" name="Google Shape;8051;g6d02bfda05_1_1957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52" name="Google Shape;8052;g6d02bfda05_1_1957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53" name="Google Shape;8053;g6d02bfda05_1_1957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054" name="Google Shape;8054;g6d02bfda05_1_1957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8055" name="Google Shape;8055;g6d02bfda05_1_1957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8056" name="Google Shape;8056;g6d02bfda05_1_1957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57" name="Google Shape;8057;g6d02bfda05_1_1957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58" name="Google Shape;8058;g6d02bfda05_1_1957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59" name="Google Shape;8059;g6d02bfda05_1_1957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60" name="Google Shape;8060;g6d02bfda05_1_1957"/>
                  <p:cNvCxnSpPr>
                    <a:stCxn id="8059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61" name="Google Shape;8061;g6d02bfda05_1_1957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62" name="Google Shape;8062;g6d02bfda05_1_1957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63" name="Google Shape;8063;g6d02bfda05_1_1957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64" name="Google Shape;8064;g6d02bfda05_1_1957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8065" name="Google Shape;8065;g6d02bfda05_1_1957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66" name="Google Shape;8066;g6d02bfda05_1_1957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67" name="Google Shape;8067;g6d02bfda05_1_1957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68" name="Google Shape;8068;g6d02bfda05_1_1957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69" name="Google Shape;8069;g6d02bfda05_1_1957"/>
                  <p:cNvCxnSpPr>
                    <a:stCxn id="8068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70" name="Google Shape;8070;g6d02bfda05_1_1957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71" name="Google Shape;8071;g6d02bfda05_1_1957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72" name="Google Shape;8072;g6d02bfda05_1_1957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73" name="Google Shape;8073;g6d02bfda05_1_1957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8074" name="Google Shape;8074;g6d02bfda05_1_1957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75" name="Google Shape;8075;g6d02bfda05_1_1957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76" name="Google Shape;8076;g6d02bfda05_1_1957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77" name="Google Shape;8077;g6d02bfda05_1_1957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78" name="Google Shape;8078;g6d02bfda05_1_1957"/>
                  <p:cNvCxnSpPr>
                    <a:stCxn id="8077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79" name="Google Shape;8079;g6d02bfda05_1_1957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80" name="Google Shape;8080;g6d02bfda05_1_1957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81" name="Google Shape;8081;g6d02bfda05_1_1957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082" name="Google Shape;8082;g6d02bfda05_1_1957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8083" name="Google Shape;8083;g6d02bfda05_1_1957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8084" name="Google Shape;8084;g6d02bfda05_1_1957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85" name="Google Shape;8085;g6d02bfda05_1_1957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86" name="Google Shape;8086;g6d02bfda05_1_1957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87" name="Google Shape;8087;g6d02bfda05_1_1957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88" name="Google Shape;8088;g6d02bfda05_1_1957"/>
                  <p:cNvCxnSpPr>
                    <a:stCxn id="8087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89" name="Google Shape;8089;g6d02bfda05_1_1957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90" name="Google Shape;8090;g6d02bfda05_1_1957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91" name="Google Shape;8091;g6d02bfda05_1_1957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92" name="Google Shape;8092;g6d02bfda05_1_1957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8093" name="Google Shape;8093;g6d02bfda05_1_1957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94" name="Google Shape;8094;g6d02bfda05_1_1957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95" name="Google Shape;8095;g6d02bfda05_1_1957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96" name="Google Shape;8096;g6d02bfda05_1_1957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97" name="Google Shape;8097;g6d02bfda05_1_1957"/>
                  <p:cNvCxnSpPr>
                    <a:stCxn id="8096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98" name="Google Shape;8098;g6d02bfda05_1_1957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99" name="Google Shape;8099;g6d02bfda05_1_1957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00" name="Google Shape;8100;g6d02bfda05_1_1957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101" name="Google Shape;8101;g6d02bfda05_1_1957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8102" name="Google Shape;8102;g6d02bfda05_1_1957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03" name="Google Shape;8103;g6d02bfda05_1_1957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04" name="Google Shape;8104;g6d02bfda05_1_1957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05" name="Google Shape;8105;g6d02bfda05_1_1957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106" name="Google Shape;8106;g6d02bfda05_1_1957"/>
                  <p:cNvCxnSpPr>
                    <a:stCxn id="8105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07" name="Google Shape;8107;g6d02bfda05_1_1957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08" name="Google Shape;8108;g6d02bfda05_1_1957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09" name="Google Shape;8109;g6d02bfda05_1_1957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110" name="Google Shape;8110;g6d02bfda05_1_1957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8111" name="Google Shape;8111;g6d02bfda05_1_1957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8112" name="Google Shape;8112;g6d02bfda05_1_1957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13" name="Google Shape;8113;g6d02bfda05_1_1957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14" name="Google Shape;8114;g6d02bfda05_1_1957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15" name="Google Shape;8115;g6d02bfda05_1_1957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116" name="Google Shape;8116;g6d02bfda05_1_1957"/>
                  <p:cNvCxnSpPr>
                    <a:stCxn id="8115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17" name="Google Shape;8117;g6d02bfda05_1_1957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18" name="Google Shape;8118;g6d02bfda05_1_1957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19" name="Google Shape;8119;g6d02bfda05_1_1957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120" name="Google Shape;8120;g6d02bfda05_1_1957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8121" name="Google Shape;8121;g6d02bfda05_1_1957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22" name="Google Shape;8122;g6d02bfda05_1_1957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23" name="Google Shape;8123;g6d02bfda05_1_1957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24" name="Google Shape;8124;g6d02bfda05_1_1957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125" name="Google Shape;8125;g6d02bfda05_1_1957"/>
                  <p:cNvCxnSpPr>
                    <a:stCxn id="8124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26" name="Google Shape;8126;g6d02bfda05_1_1957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27" name="Google Shape;8127;g6d02bfda05_1_1957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28" name="Google Shape;8128;g6d02bfda05_1_1957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129" name="Google Shape;8129;g6d02bfda05_1_1957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8130" name="Google Shape;8130;g6d02bfda05_1_1957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31" name="Google Shape;8131;g6d02bfda05_1_1957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32" name="Google Shape;8132;g6d02bfda05_1_1957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33" name="Google Shape;8133;g6d02bfda05_1_1957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134" name="Google Shape;8134;g6d02bfda05_1_1957"/>
                  <p:cNvCxnSpPr>
                    <a:stCxn id="8133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35" name="Google Shape;8135;g6d02bfda05_1_1957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36" name="Google Shape;8136;g6d02bfda05_1_1957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37" name="Google Shape;8137;g6d02bfda05_1_1957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8138" name="Google Shape;8138;g6d02bfda05_1_1957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8139" name="Google Shape;8139;g6d02bfda05_1_1957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0" name="Google Shape;8140;g6d02bfda05_1_1957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141" name="Google Shape;8141;g6d02bfda05_1_1957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8142" name="Google Shape;8142;g6d02bfda05_1_1957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3" name="Google Shape;8143;g6d02bfda05_1_1957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144" name="Google Shape;8144;g6d02bfda05_1_1957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8145" name="Google Shape;8145;g6d02bfda05_1_1957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6" name="Google Shape;8146;g6d02bfda05_1_1957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147" name="Google Shape;8147;g6d02bfda05_1_1957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8148" name="Google Shape;8148;g6d02bfda05_1_1957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9" name="Google Shape;8149;g6d02bfda05_1_1957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150" name="Google Shape;8150;g6d02bfda05_1_1957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1" name="Google Shape;8151;g6d02bfda05_1_1957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2" name="Google Shape;8152;g6d02bfda05_1_1957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3" name="Google Shape;8153;g6d02bfda05_1_1957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4" name="Google Shape;8154;g6d02bfda05_1_1957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5" name="Google Shape;8155;g6d02bfda05_1_1957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6" name="Google Shape;8156;g6d02bfda05_1_1957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7" name="Google Shape;8157;g6d02bfda05_1_1957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58" name="Google Shape;8158;g6d02bfda05_1_1957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8159" name="Google Shape;8159;g6d02bfda05_1_1957"/>
            <p:cNvCxnSpPr>
              <a:endCxn id="8012" idx="1"/>
            </p:cNvCxnSpPr>
            <p:nvPr/>
          </p:nvCxnSpPr>
          <p:spPr>
            <a:xfrm flipH="1" rot="-5400000">
              <a:off x="4200750" y="1817210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0" name="Google Shape;8160;g6d02bfda05_1_1957"/>
            <p:cNvCxnSpPr>
              <a:endCxn id="8011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1" name="Google Shape;8161;g6d02bfda05_1_1957"/>
            <p:cNvCxnSpPr>
              <a:stCxn id="8013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2" name="Google Shape;8162;g6d02bfda05_1_1957"/>
            <p:cNvCxnSpPr>
              <a:stCxn id="8014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3" name="Google Shape;8163;g6d02bfda05_1_1957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4" name="Google Shape;8164;g6d02bfda05_1_1957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5" name="Google Shape;8165;g6d02bfda05_1_1957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6" name="Google Shape;8166;g6d02bfda05_1_1957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7" name="Google Shape;8167;g6d02bfda05_1_1957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8" name="Google Shape;8168;g6d02bfda05_1_1957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69" name="Google Shape;8169;g6d02bfda05_1_1957"/>
            <p:cNvCxnSpPr/>
            <p:nvPr/>
          </p:nvCxnSpPr>
          <p:spPr>
            <a:xfrm flipH="1" rot="10800000">
              <a:off x="3436620" y="1045840"/>
              <a:ext cx="1518300" cy="10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8170" name="Google Shape;8170;g6d02bfda05_1_1957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8171" name="Google Shape;8171;g6d02bfda05_1_1957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8172" name="Google Shape;8172;g6d02bfda05_1_1957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173" name="Google Shape;8173;g6d02bfda05_1_1957"/>
              <p:cNvCxnSpPr>
                <a:endCxn id="8172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4" name="Google Shape;8174;g6d02bfda05_1_1957"/>
              <p:cNvCxnSpPr>
                <a:stCxn id="8172" idx="1"/>
                <a:endCxn id="8172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5" name="Google Shape;8175;g6d02bfda05_1_1957"/>
              <p:cNvCxnSpPr>
                <a:stCxn id="8172" idx="7"/>
                <a:endCxn id="8172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176" name="Google Shape;8176;g6d02bfda05_1_1957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8177" name="Google Shape;8177;g6d02bfda05_1_1957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178" name="Google Shape;8178;g6d02bfda05_1_1957"/>
              <p:cNvCxnSpPr>
                <a:endCxn id="8177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9" name="Google Shape;8179;g6d02bfda05_1_1957"/>
              <p:cNvCxnSpPr>
                <a:stCxn id="8177" idx="1"/>
                <a:endCxn id="8177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0" name="Google Shape;8180;g6d02bfda05_1_1957"/>
              <p:cNvCxnSpPr>
                <a:stCxn id="8177" idx="7"/>
                <a:endCxn id="8177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181" name="Google Shape;8181;g6d02bfda05_1_1957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8182" name="Google Shape;8182;g6d02bfda05_1_1957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183" name="Google Shape;8183;g6d02bfda05_1_1957"/>
              <p:cNvCxnSpPr>
                <a:endCxn id="8182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4" name="Google Shape;8184;g6d02bfda05_1_1957"/>
              <p:cNvCxnSpPr>
                <a:stCxn id="8182" idx="1"/>
                <a:endCxn id="8182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5" name="Google Shape;8185;g6d02bfda05_1_1957"/>
              <p:cNvCxnSpPr>
                <a:stCxn id="8182" idx="7"/>
                <a:endCxn id="8182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8186" name="Google Shape;8186;g6d02bfda05_1_1957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8187" name="Google Shape;8187;g6d02bfda05_1_1957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88" name="Google Shape;8188;g6d02bfda05_1_1957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89" name="Google Shape;8189;g6d02bfda05_1_1957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90" name="Google Shape;8190;g6d02bfda05_1_1957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8191" name="Google Shape;8191;g6d02bfda05_1_1957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8192" name="Google Shape;8192;g6d02bfda05_1_1957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3" name="Google Shape;8193;g6d02bfda05_1_1957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4" name="Google Shape;8194;g6d02bfda05_1_1957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5" name="Google Shape;8195;g6d02bfda05_1_1957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96" name="Google Shape;8196;g6d02bfda05_1_1957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8197" name="Google Shape;8197;g6d02bfda05_1_1957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8" name="Google Shape;8198;g6d02bfda05_1_1957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9" name="Google Shape;8199;g6d02bfda05_1_1957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0" name="Google Shape;8200;g6d02bfda05_1_1957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01" name="Google Shape;8201;g6d02bfda05_1_1957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8202" name="Google Shape;8202;g6d02bfda05_1_1957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3" name="Google Shape;8203;g6d02bfda05_1_1957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4" name="Google Shape;8204;g6d02bfda05_1_1957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5" name="Google Shape;8205;g6d02bfda05_1_1957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206" name="Google Shape;8206;g6d02bfda05_1_1957"/>
          <p:cNvSpPr/>
          <p:nvPr/>
        </p:nvSpPr>
        <p:spPr>
          <a:xfrm>
            <a:off x="2763520" y="4497070"/>
            <a:ext cx="1617900" cy="506100"/>
          </a:xfrm>
          <a:prstGeom prst="wedgeRectCallout">
            <a:avLst>
              <a:gd fmla="val 106033" name="adj1"/>
              <a:gd fmla="val -6601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07" name="Google Shape;8207;g6d02bfda05_1_1957"/>
          <p:cNvSpPr/>
          <p:nvPr/>
        </p:nvSpPr>
        <p:spPr>
          <a:xfrm>
            <a:off x="180975" y="100965"/>
            <a:ext cx="3672900" cy="506100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08" name="Google Shape;8208;g6d02bfda05_1_1957"/>
          <p:cNvSpPr/>
          <p:nvPr/>
        </p:nvSpPr>
        <p:spPr>
          <a:xfrm>
            <a:off x="144780" y="901065"/>
            <a:ext cx="2126700" cy="2126700"/>
          </a:xfrm>
          <a:prstGeom prst="verticalScroll">
            <a:avLst>
              <a:gd fmla="val 12500" name="adj"/>
            </a:avLst>
          </a:prstGeom>
          <a:solidFill>
            <a:srgbClr val="FFE599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Wie schalten die Multiplexer (elektronische Umschalter)?</a:t>
            </a:r>
            <a:endParaRPr b="0" i="0" sz="17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09" name="Google Shape;8209;g6d02bfda05_1_19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465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8210" name="Google Shape;8210;g6d02bfda05_1_1957"/>
          <p:cNvSpPr/>
          <p:nvPr/>
        </p:nvSpPr>
        <p:spPr>
          <a:xfrm>
            <a:off x="599975" y="1458279"/>
            <a:ext cx="3374400" cy="1120200"/>
          </a:xfrm>
          <a:prstGeom prst="wedgeRoundRectCallout">
            <a:avLst>
              <a:gd fmla="val 2223" name="adj1"/>
              <a:gd fmla="val 125265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Alle Adressleitungen zusammen nennt man auch </a:t>
            </a:r>
            <a:r>
              <a:rPr b="1" lang="de-DE" sz="1600">
                <a:solidFill>
                  <a:srgbClr val="0000FF"/>
                </a:solidFill>
              </a:rPr>
              <a:t>Adressbus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14" name="Shape 8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5" name="Google Shape;8215;g6d02bfda05_1_723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216" name="Google Shape;8216;g6d02bfda05_1_723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217" name="Google Shape;8217;g6d02bfda05_1_723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218" name="Google Shape;8218;g6d02bfda05_1_723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219" name="Google Shape;8219;g6d02bfda05_1_723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0" name="Google Shape;8220;g6d02bfda05_1_723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1" name="Google Shape;8221;g6d02bfda05_1_723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22" name="Google Shape;8222;g6d02bfda05_1_723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23" name="Google Shape;8223;g6d02bfda05_1_723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224" name="Google Shape;8224;g6d02bfda05_1_723"/>
          <p:cNvSpPr txBox="1"/>
          <p:nvPr/>
        </p:nvSpPr>
        <p:spPr>
          <a:xfrm>
            <a:off x="6492240" y="4415155"/>
            <a:ext cx="13278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5" name="Google Shape;8225;g6d02bfda05_1_723"/>
          <p:cNvSpPr txBox="1"/>
          <p:nvPr/>
        </p:nvSpPr>
        <p:spPr>
          <a:xfrm>
            <a:off x="5222875" y="4415155"/>
            <a:ext cx="9588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6" name="Google Shape;8226;g6d02bfda05_1_723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27" name="Google Shape;8227;g6d02bfda05_1_723"/>
          <p:cNvCxnSpPr>
            <a:endCxn id="8228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229" name="Google Shape;8229;g6d02bfda05_1_723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8" name="Google Shape;8228;g6d02bfda05_1_723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0" name="Google Shape;8230;g6d02bfda05_1_723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1" name="Google Shape;8231;g6d02bfda05_1_723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32" name="Google Shape;8232;g6d02bfda05_1_723"/>
          <p:cNvCxnSpPr>
            <a:endCxn id="8229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33" name="Google Shape;8233;g6d02bfda05_1_723"/>
          <p:cNvCxnSpPr>
            <a:endCxn id="8230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34" name="Google Shape;8234;g6d02bfda05_1_723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35" name="Google Shape;8235;g6d02bfda05_1_723"/>
          <p:cNvCxnSpPr>
            <a:stCxn id="8229" idx="3"/>
            <a:endCxn id="8229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36" name="Google Shape;8236;g6d02bfda05_1_723"/>
          <p:cNvCxnSpPr>
            <a:stCxn id="8228" idx="3"/>
            <a:endCxn id="8228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37" name="Google Shape;8237;g6d02bfda05_1_723"/>
          <p:cNvCxnSpPr>
            <a:stCxn id="8230" idx="3"/>
            <a:endCxn id="8230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38" name="Google Shape;8238;g6d02bfda05_1_723"/>
          <p:cNvCxnSpPr>
            <a:stCxn id="8231" idx="3"/>
            <a:endCxn id="8231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39" name="Google Shape;8239;g6d02bfda05_1_723"/>
          <p:cNvCxnSpPr>
            <a:stCxn id="8226" idx="3"/>
            <a:endCxn id="8240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240" name="Google Shape;8240;g6d02bfda05_1_723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1" name="Google Shape;8241;g6d02bfda05_1_723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42" name="Google Shape;8242;g6d02bfda05_1_723"/>
          <p:cNvCxnSpPr>
            <a:endCxn id="8243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244" name="Google Shape;8244;g6d02bfda05_1_723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3" name="Google Shape;8243;g6d02bfda05_1_723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5" name="Google Shape;8245;g6d02bfda05_1_723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6" name="Google Shape;8246;g6d02bfda05_1_723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47" name="Google Shape;8247;g6d02bfda05_1_723"/>
          <p:cNvCxnSpPr>
            <a:endCxn id="8244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48" name="Google Shape;8248;g6d02bfda05_1_723"/>
          <p:cNvCxnSpPr>
            <a:endCxn id="8245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49" name="Google Shape;8249;g6d02bfda05_1_723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50" name="Google Shape;8250;g6d02bfda05_1_723"/>
          <p:cNvCxnSpPr>
            <a:stCxn id="8244" idx="3"/>
            <a:endCxn id="8244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51" name="Google Shape;8251;g6d02bfda05_1_723"/>
          <p:cNvCxnSpPr>
            <a:stCxn id="8243" idx="3"/>
            <a:endCxn id="8243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52" name="Google Shape;8252;g6d02bfda05_1_723"/>
          <p:cNvCxnSpPr>
            <a:stCxn id="8245" idx="3"/>
            <a:endCxn id="8245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53" name="Google Shape;8253;g6d02bfda05_1_723"/>
          <p:cNvCxnSpPr>
            <a:stCxn id="8246" idx="3"/>
            <a:endCxn id="8246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54" name="Google Shape;8254;g6d02bfda05_1_723"/>
          <p:cNvCxnSpPr>
            <a:stCxn id="8241" idx="3"/>
            <a:endCxn id="8255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255" name="Google Shape;8255;g6d02bfda05_1_723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6" name="Google Shape;8256;g6d02bfda05_1_723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57" name="Google Shape;8257;g6d02bfda05_1_723"/>
          <p:cNvCxnSpPr>
            <a:endCxn id="8258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259" name="Google Shape;8259;g6d02bfda05_1_723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8" name="Google Shape;8258;g6d02bfda05_1_723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60" name="Google Shape;8260;g6d02bfda05_1_723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61" name="Google Shape;8261;g6d02bfda05_1_723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62" name="Google Shape;8262;g6d02bfda05_1_723"/>
          <p:cNvCxnSpPr>
            <a:endCxn id="8259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63" name="Google Shape;8263;g6d02bfda05_1_723"/>
          <p:cNvCxnSpPr>
            <a:endCxn id="8260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64" name="Google Shape;8264;g6d02bfda05_1_723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65" name="Google Shape;8265;g6d02bfda05_1_723"/>
          <p:cNvCxnSpPr>
            <a:stCxn id="8259" idx="3"/>
            <a:endCxn id="8259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66" name="Google Shape;8266;g6d02bfda05_1_723"/>
          <p:cNvCxnSpPr>
            <a:stCxn id="8258" idx="3"/>
            <a:endCxn id="8258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67" name="Google Shape;8267;g6d02bfda05_1_723"/>
          <p:cNvCxnSpPr>
            <a:stCxn id="8260" idx="3"/>
            <a:endCxn id="8260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68" name="Google Shape;8268;g6d02bfda05_1_723"/>
          <p:cNvCxnSpPr>
            <a:stCxn id="8261" idx="3"/>
            <a:endCxn id="8261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269" name="Google Shape;8269;g6d02bfda05_1_723"/>
          <p:cNvCxnSpPr>
            <a:stCxn id="8256" idx="3"/>
            <a:endCxn id="8270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270" name="Google Shape;8270;g6d02bfda05_1_723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271" name="Google Shape;8271;g6d02bfda05_1_723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8272" name="Google Shape;8272;g6d02bfda05_1_723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8273" name="Google Shape;8273;g6d02bfda05_1_723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8274" name="Google Shape;8274;g6d02bfda05_1_723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8275" name="Google Shape;8275;g6d02bfda05_1_723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76" name="Google Shape;8276;g6d02bfda05_1_723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277" name="Google Shape;8277;g6d02bfda05_1_723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78" name="Google Shape;8278;g6d02bfda05_1_723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279" name="Google Shape;8279;g6d02bfda05_1_723"/>
                  <p:cNvCxnSpPr>
                    <a:stCxn id="8278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80" name="Google Shape;8280;g6d02bfda05_1_723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81" name="Google Shape;8281;g6d02bfda05_1_723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282" name="Google Shape;8282;g6d02bfda05_1_723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283" name="Google Shape;8283;g6d02bfda05_1_723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8284" name="Google Shape;8284;g6d02bfda05_1_723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85" name="Google Shape;8285;g6d02bfda05_1_723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286" name="Google Shape;8286;g6d02bfda05_1_723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87" name="Google Shape;8287;g6d02bfda05_1_723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288" name="Google Shape;8288;g6d02bfda05_1_723"/>
                  <p:cNvCxnSpPr>
                    <a:stCxn id="8287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89" name="Google Shape;8289;g6d02bfda05_1_723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90" name="Google Shape;8290;g6d02bfda05_1_723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291" name="Google Shape;8291;g6d02bfda05_1_723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292" name="Google Shape;8292;g6d02bfda05_1_723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8293" name="Google Shape;8293;g6d02bfda05_1_723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94" name="Google Shape;8294;g6d02bfda05_1_723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295" name="Google Shape;8295;g6d02bfda05_1_723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96" name="Google Shape;8296;g6d02bfda05_1_723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297" name="Google Shape;8297;g6d02bfda05_1_723"/>
                  <p:cNvCxnSpPr>
                    <a:stCxn id="8296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98" name="Google Shape;8298;g6d02bfda05_1_723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99" name="Google Shape;8299;g6d02bfda05_1_723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00" name="Google Shape;8300;g6d02bfda05_1_723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301" name="Google Shape;8301;g6d02bfda05_1_723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8302" name="Google Shape;8302;g6d02bfda05_1_723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8303" name="Google Shape;8303;g6d02bfda05_1_723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04" name="Google Shape;8304;g6d02bfda05_1_723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05" name="Google Shape;8305;g6d02bfda05_1_723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06" name="Google Shape;8306;g6d02bfda05_1_723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07" name="Google Shape;8307;g6d02bfda05_1_723"/>
                  <p:cNvCxnSpPr>
                    <a:stCxn id="8306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08" name="Google Shape;8308;g6d02bfda05_1_723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09" name="Google Shape;8309;g6d02bfda05_1_723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10" name="Google Shape;8310;g6d02bfda05_1_723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11" name="Google Shape;8311;g6d02bfda05_1_723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8312" name="Google Shape;8312;g6d02bfda05_1_723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13" name="Google Shape;8313;g6d02bfda05_1_723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14" name="Google Shape;8314;g6d02bfda05_1_723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15" name="Google Shape;8315;g6d02bfda05_1_723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16" name="Google Shape;8316;g6d02bfda05_1_723"/>
                  <p:cNvCxnSpPr>
                    <a:stCxn id="8315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17" name="Google Shape;8317;g6d02bfda05_1_723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18" name="Google Shape;8318;g6d02bfda05_1_723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19" name="Google Shape;8319;g6d02bfda05_1_723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20" name="Google Shape;8320;g6d02bfda05_1_723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8321" name="Google Shape;8321;g6d02bfda05_1_723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22" name="Google Shape;8322;g6d02bfda05_1_723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23" name="Google Shape;8323;g6d02bfda05_1_723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24" name="Google Shape;8324;g6d02bfda05_1_723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25" name="Google Shape;8325;g6d02bfda05_1_723"/>
                  <p:cNvCxnSpPr>
                    <a:stCxn id="8324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26" name="Google Shape;8326;g6d02bfda05_1_723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27" name="Google Shape;8327;g6d02bfda05_1_723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28" name="Google Shape;8328;g6d02bfda05_1_723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329" name="Google Shape;8329;g6d02bfda05_1_723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8330" name="Google Shape;8330;g6d02bfda05_1_723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8331" name="Google Shape;8331;g6d02bfda05_1_723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32" name="Google Shape;8332;g6d02bfda05_1_723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33" name="Google Shape;8333;g6d02bfda05_1_723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34" name="Google Shape;8334;g6d02bfda05_1_723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35" name="Google Shape;8335;g6d02bfda05_1_723"/>
                  <p:cNvCxnSpPr>
                    <a:stCxn id="8334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36" name="Google Shape;8336;g6d02bfda05_1_723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37" name="Google Shape;8337;g6d02bfda05_1_723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38" name="Google Shape;8338;g6d02bfda05_1_723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39" name="Google Shape;8339;g6d02bfda05_1_723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8340" name="Google Shape;8340;g6d02bfda05_1_723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41" name="Google Shape;8341;g6d02bfda05_1_723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42" name="Google Shape;8342;g6d02bfda05_1_723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43" name="Google Shape;8343;g6d02bfda05_1_723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44" name="Google Shape;8344;g6d02bfda05_1_723"/>
                  <p:cNvCxnSpPr>
                    <a:stCxn id="8343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45" name="Google Shape;8345;g6d02bfda05_1_723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46" name="Google Shape;8346;g6d02bfda05_1_723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47" name="Google Shape;8347;g6d02bfda05_1_723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48" name="Google Shape;8348;g6d02bfda05_1_723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8349" name="Google Shape;8349;g6d02bfda05_1_723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50" name="Google Shape;8350;g6d02bfda05_1_723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51" name="Google Shape;8351;g6d02bfda05_1_723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52" name="Google Shape;8352;g6d02bfda05_1_723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53" name="Google Shape;8353;g6d02bfda05_1_723"/>
                  <p:cNvCxnSpPr>
                    <a:stCxn id="8352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54" name="Google Shape;8354;g6d02bfda05_1_723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55" name="Google Shape;8355;g6d02bfda05_1_723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56" name="Google Shape;8356;g6d02bfda05_1_723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357" name="Google Shape;8357;g6d02bfda05_1_723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8358" name="Google Shape;8358;g6d02bfda05_1_723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8359" name="Google Shape;8359;g6d02bfda05_1_723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60" name="Google Shape;8360;g6d02bfda05_1_723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61" name="Google Shape;8361;g6d02bfda05_1_723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62" name="Google Shape;8362;g6d02bfda05_1_723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63" name="Google Shape;8363;g6d02bfda05_1_723"/>
                  <p:cNvCxnSpPr>
                    <a:stCxn id="8362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64" name="Google Shape;8364;g6d02bfda05_1_723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65" name="Google Shape;8365;g6d02bfda05_1_723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66" name="Google Shape;8366;g6d02bfda05_1_723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67" name="Google Shape;8367;g6d02bfda05_1_723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8368" name="Google Shape;8368;g6d02bfda05_1_723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69" name="Google Shape;8369;g6d02bfda05_1_723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70" name="Google Shape;8370;g6d02bfda05_1_723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71" name="Google Shape;8371;g6d02bfda05_1_723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72" name="Google Shape;8372;g6d02bfda05_1_723"/>
                  <p:cNvCxnSpPr>
                    <a:stCxn id="8371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73" name="Google Shape;8373;g6d02bfda05_1_723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74" name="Google Shape;8374;g6d02bfda05_1_723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75" name="Google Shape;8375;g6d02bfda05_1_723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76" name="Google Shape;8376;g6d02bfda05_1_723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8377" name="Google Shape;8377;g6d02bfda05_1_723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78" name="Google Shape;8378;g6d02bfda05_1_723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79" name="Google Shape;8379;g6d02bfda05_1_723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80" name="Google Shape;8380;g6d02bfda05_1_723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81" name="Google Shape;8381;g6d02bfda05_1_723"/>
                  <p:cNvCxnSpPr>
                    <a:stCxn id="8380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82" name="Google Shape;8382;g6d02bfda05_1_723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83" name="Google Shape;8383;g6d02bfda05_1_723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84" name="Google Shape;8384;g6d02bfda05_1_723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8385" name="Google Shape;8385;g6d02bfda05_1_723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8386" name="Google Shape;8386;g6d02bfda05_1_723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7" name="Google Shape;8387;g6d02bfda05_1_723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388" name="Google Shape;8388;g6d02bfda05_1_723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8389" name="Google Shape;8389;g6d02bfda05_1_723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0" name="Google Shape;8390;g6d02bfda05_1_723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391" name="Google Shape;8391;g6d02bfda05_1_723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8392" name="Google Shape;8392;g6d02bfda05_1_723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3" name="Google Shape;8393;g6d02bfda05_1_723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394" name="Google Shape;8394;g6d02bfda05_1_723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8395" name="Google Shape;8395;g6d02bfda05_1_723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6" name="Google Shape;8396;g6d02bfda05_1_723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397" name="Google Shape;8397;g6d02bfda05_1_723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8" name="Google Shape;8398;g6d02bfda05_1_723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9" name="Google Shape;8399;g6d02bfda05_1_723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0" name="Google Shape;8400;g6d02bfda05_1_723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1" name="Google Shape;8401;g6d02bfda05_1_723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2" name="Google Shape;8402;g6d02bfda05_1_723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3" name="Google Shape;8403;g6d02bfda05_1_723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4" name="Google Shape;8404;g6d02bfda05_1_723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05" name="Google Shape;8405;g6d02bfda05_1_723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8406" name="Google Shape;8406;g6d02bfda05_1_723"/>
            <p:cNvCxnSpPr>
              <a:endCxn id="8259" idx="1"/>
            </p:cNvCxnSpPr>
            <p:nvPr/>
          </p:nvCxnSpPr>
          <p:spPr>
            <a:xfrm flipH="1" rot="-5400000">
              <a:off x="4200750" y="1817210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07" name="Google Shape;8407;g6d02bfda05_1_723"/>
            <p:cNvCxnSpPr>
              <a:endCxn id="8258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08" name="Google Shape;8408;g6d02bfda05_1_723"/>
            <p:cNvCxnSpPr>
              <a:stCxn id="8260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09" name="Google Shape;8409;g6d02bfda05_1_723"/>
            <p:cNvCxnSpPr>
              <a:stCxn id="8261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10" name="Google Shape;8410;g6d02bfda05_1_723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11" name="Google Shape;8411;g6d02bfda05_1_723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12" name="Google Shape;8412;g6d02bfda05_1_723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13" name="Google Shape;8413;g6d02bfda05_1_723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14" name="Google Shape;8414;g6d02bfda05_1_723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15" name="Google Shape;8415;g6d02bfda05_1_723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16" name="Google Shape;8416;g6d02bfda05_1_723"/>
            <p:cNvCxnSpPr/>
            <p:nvPr/>
          </p:nvCxnSpPr>
          <p:spPr>
            <a:xfrm flipH="1" rot="10800000">
              <a:off x="3436620" y="1045840"/>
              <a:ext cx="1518300" cy="10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8417" name="Google Shape;8417;g6d02bfda05_1_723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8418" name="Google Shape;8418;g6d02bfda05_1_723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8419" name="Google Shape;8419;g6d02bfda05_1_723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420" name="Google Shape;8420;g6d02bfda05_1_723"/>
              <p:cNvCxnSpPr>
                <a:endCxn id="8419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1" name="Google Shape;8421;g6d02bfda05_1_723"/>
              <p:cNvCxnSpPr>
                <a:stCxn id="8419" idx="1"/>
                <a:endCxn id="8419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2" name="Google Shape;8422;g6d02bfda05_1_723"/>
              <p:cNvCxnSpPr>
                <a:stCxn id="8419" idx="7"/>
                <a:endCxn id="8419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423" name="Google Shape;8423;g6d02bfda05_1_723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8424" name="Google Shape;8424;g6d02bfda05_1_723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425" name="Google Shape;8425;g6d02bfda05_1_723"/>
              <p:cNvCxnSpPr>
                <a:endCxn id="8424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6" name="Google Shape;8426;g6d02bfda05_1_723"/>
              <p:cNvCxnSpPr>
                <a:stCxn id="8424" idx="1"/>
                <a:endCxn id="8424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7" name="Google Shape;8427;g6d02bfda05_1_723"/>
              <p:cNvCxnSpPr>
                <a:stCxn id="8424" idx="7"/>
                <a:endCxn id="8424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428" name="Google Shape;8428;g6d02bfda05_1_723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8429" name="Google Shape;8429;g6d02bfda05_1_723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430" name="Google Shape;8430;g6d02bfda05_1_723"/>
              <p:cNvCxnSpPr>
                <a:endCxn id="8429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1" name="Google Shape;8431;g6d02bfda05_1_723"/>
              <p:cNvCxnSpPr>
                <a:stCxn id="8429" idx="1"/>
                <a:endCxn id="8429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2" name="Google Shape;8432;g6d02bfda05_1_723"/>
              <p:cNvCxnSpPr>
                <a:stCxn id="8429" idx="7"/>
                <a:endCxn id="8429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8433" name="Google Shape;8433;g6d02bfda05_1_723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8434" name="Google Shape;8434;g6d02bfda05_1_723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5" name="Google Shape;8435;g6d02bfda05_1_723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6" name="Google Shape;8436;g6d02bfda05_1_723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437" name="Google Shape;8437;g6d02bfda05_1_723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8438" name="Google Shape;8438;g6d02bfda05_1_723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8439" name="Google Shape;8439;g6d02bfda05_1_723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0" name="Google Shape;8440;g6d02bfda05_1_723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1" name="Google Shape;8441;g6d02bfda05_1_723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2" name="Google Shape;8442;g6d02bfda05_1_723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443" name="Google Shape;8443;g6d02bfda05_1_723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8444" name="Google Shape;8444;g6d02bfda05_1_723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5" name="Google Shape;8445;g6d02bfda05_1_723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6" name="Google Shape;8446;g6d02bfda05_1_723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7" name="Google Shape;8447;g6d02bfda05_1_723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448" name="Google Shape;8448;g6d02bfda05_1_723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8449" name="Google Shape;8449;g6d02bfda05_1_723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50" name="Google Shape;8450;g6d02bfda05_1_723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51" name="Google Shape;8451;g6d02bfda05_1_723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52" name="Google Shape;8452;g6d02bfda05_1_723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453" name="Google Shape;8453;g6d02bfda05_1_723"/>
          <p:cNvSpPr/>
          <p:nvPr/>
        </p:nvSpPr>
        <p:spPr>
          <a:xfrm>
            <a:off x="2763520" y="4497070"/>
            <a:ext cx="1617900" cy="506100"/>
          </a:xfrm>
          <a:prstGeom prst="wedgeRectCallout">
            <a:avLst>
              <a:gd fmla="val 106033" name="adj1"/>
              <a:gd fmla="val -6601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4" name="Google Shape;8454;g6d02bfda05_1_723"/>
          <p:cNvSpPr/>
          <p:nvPr/>
        </p:nvSpPr>
        <p:spPr>
          <a:xfrm>
            <a:off x="180975" y="100965"/>
            <a:ext cx="3672900" cy="506100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5" name="Google Shape;8455;g6d02bfda05_1_723"/>
          <p:cNvSpPr/>
          <p:nvPr/>
        </p:nvSpPr>
        <p:spPr>
          <a:xfrm>
            <a:off x="144780" y="901065"/>
            <a:ext cx="2126700" cy="2126700"/>
          </a:xfrm>
          <a:prstGeom prst="verticalScroll">
            <a:avLst>
              <a:gd fmla="val 12500" name="adj"/>
            </a:avLst>
          </a:prstGeom>
          <a:solidFill>
            <a:srgbClr val="FFE599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Wie schalten die Multiplexer (elektronische Umschalter)?</a:t>
            </a:r>
            <a:endParaRPr b="0" i="0" sz="17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56" name="Google Shape;8456;g6d02bfda05_1_7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26250" y="351693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8457" name="Google Shape;8457;g6d02bfda05_1_723"/>
          <p:cNvSpPr/>
          <p:nvPr/>
        </p:nvSpPr>
        <p:spPr>
          <a:xfrm>
            <a:off x="5468950" y="1860663"/>
            <a:ext cx="3374400" cy="864300"/>
          </a:xfrm>
          <a:prstGeom prst="wedgeRoundRectCallout">
            <a:avLst>
              <a:gd fmla="val 19956" name="adj1"/>
              <a:gd fmla="val 130355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Wenn beide Adressleitungen </a:t>
            </a:r>
            <a:r>
              <a:rPr b="1" lang="de-DE" sz="1600">
                <a:solidFill>
                  <a:srgbClr val="0000FF"/>
                </a:solidFill>
              </a:rPr>
              <a:t>0</a:t>
            </a:r>
            <a:r>
              <a:rPr lang="de-DE" sz="1600">
                <a:solidFill>
                  <a:srgbClr val="0000FF"/>
                </a:solidFill>
              </a:rPr>
              <a:t> sind gehen alle Auswahlschalter in Stellung </a:t>
            </a:r>
            <a:r>
              <a:rPr b="1" lang="de-DE" sz="1600">
                <a:solidFill>
                  <a:srgbClr val="0000FF"/>
                </a:solidFill>
              </a:rPr>
              <a:t>0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61" name="Shape 8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2" name="Google Shape;8462;p26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463" name="Google Shape;8463;p26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464" name="Google Shape;8464;p26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465" name="Google Shape;8465;p26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466" name="Google Shape;8466;p26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7" name="Google Shape;8467;p26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8" name="Google Shape;8468;p26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69" name="Google Shape;8469;p26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470" name="Google Shape;8470;p26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471" name="Google Shape;8471;p26"/>
          <p:cNvSpPr txBox="1"/>
          <p:nvPr/>
        </p:nvSpPr>
        <p:spPr>
          <a:xfrm>
            <a:off x="6492240" y="4415155"/>
            <a:ext cx="1204595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2" name="Google Shape;8472;p26"/>
          <p:cNvSpPr txBox="1"/>
          <p:nvPr/>
        </p:nvSpPr>
        <p:spPr>
          <a:xfrm>
            <a:off x="5092700" y="4415155"/>
            <a:ext cx="1089025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3" name="Google Shape;8473;p26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74" name="Google Shape;8474;p26"/>
          <p:cNvCxnSpPr>
            <a:endCxn id="8475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476" name="Google Shape;8476;p26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5" name="Google Shape;8475;p26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7" name="Google Shape;8477;p26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8" name="Google Shape;8478;p26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79" name="Google Shape;8479;p26"/>
          <p:cNvCxnSpPr>
            <a:endCxn id="8476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480" name="Google Shape;8480;p26"/>
          <p:cNvCxnSpPr>
            <a:endCxn id="8477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481" name="Google Shape;8481;p26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482" name="Google Shape;8482;p26"/>
          <p:cNvCxnSpPr>
            <a:stCxn id="8476" idx="3"/>
            <a:endCxn id="8476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483" name="Google Shape;8483;p26"/>
          <p:cNvCxnSpPr>
            <a:stCxn id="8475" idx="3"/>
            <a:endCxn id="8475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484" name="Google Shape;8484;p26"/>
          <p:cNvCxnSpPr>
            <a:stCxn id="8477" idx="3"/>
            <a:endCxn id="8477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485" name="Google Shape;8485;p26"/>
          <p:cNvCxnSpPr>
            <a:stCxn id="8478" idx="3"/>
            <a:endCxn id="8478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486" name="Google Shape;8486;p26"/>
          <p:cNvCxnSpPr>
            <a:stCxn id="8473" idx="3"/>
            <a:endCxn id="8487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487" name="Google Shape;8487;p26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88" name="Google Shape;8488;p26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89" name="Google Shape;8489;p26"/>
          <p:cNvCxnSpPr>
            <a:endCxn id="8490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491" name="Google Shape;8491;p26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90" name="Google Shape;8490;p26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92" name="Google Shape;8492;p26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93" name="Google Shape;8493;p26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94" name="Google Shape;8494;p26"/>
          <p:cNvCxnSpPr>
            <a:endCxn id="8491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495" name="Google Shape;8495;p26"/>
          <p:cNvCxnSpPr>
            <a:endCxn id="8492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496" name="Google Shape;8496;p26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497" name="Google Shape;8497;p26"/>
          <p:cNvCxnSpPr>
            <a:stCxn id="8491" idx="3"/>
            <a:endCxn id="8491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498" name="Google Shape;8498;p26"/>
          <p:cNvCxnSpPr>
            <a:stCxn id="8490" idx="3"/>
            <a:endCxn id="8490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499" name="Google Shape;8499;p26"/>
          <p:cNvCxnSpPr>
            <a:stCxn id="8492" idx="3"/>
            <a:endCxn id="8492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500" name="Google Shape;8500;p26"/>
          <p:cNvCxnSpPr>
            <a:stCxn id="8493" idx="3"/>
            <a:endCxn id="8493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501" name="Google Shape;8501;p26"/>
          <p:cNvCxnSpPr>
            <a:stCxn id="8488" idx="3"/>
            <a:endCxn id="8502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502" name="Google Shape;8502;p26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3" name="Google Shape;8503;p26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504" name="Google Shape;8504;p26"/>
          <p:cNvCxnSpPr>
            <a:endCxn id="8505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506" name="Google Shape;8506;p26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5" name="Google Shape;8505;p26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7" name="Google Shape;8507;p26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8" name="Google Shape;8508;p26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509" name="Google Shape;8509;p26"/>
          <p:cNvCxnSpPr>
            <a:endCxn id="8506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510" name="Google Shape;8510;p26"/>
          <p:cNvCxnSpPr>
            <a:endCxn id="8507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511" name="Google Shape;8511;p26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512" name="Google Shape;8512;p26"/>
          <p:cNvCxnSpPr>
            <a:stCxn id="8506" idx="3"/>
            <a:endCxn id="8506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513" name="Google Shape;8513;p26"/>
          <p:cNvCxnSpPr>
            <a:stCxn id="8505" idx="3"/>
            <a:endCxn id="8505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514" name="Google Shape;8514;p26"/>
          <p:cNvCxnSpPr>
            <a:stCxn id="8507" idx="3"/>
            <a:endCxn id="8507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515" name="Google Shape;8515;p26"/>
          <p:cNvCxnSpPr>
            <a:stCxn id="8508" idx="3"/>
            <a:endCxn id="8508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516" name="Google Shape;8516;p26"/>
          <p:cNvCxnSpPr>
            <a:stCxn id="8503" idx="3"/>
            <a:endCxn id="8517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517" name="Google Shape;8517;p26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18" name="Google Shape;8518;p26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8519" name="Google Shape;8519;p26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8520" name="Google Shape;8520;p26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8521" name="Google Shape;8521;p26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8522" name="Google Shape;8522;p26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23" name="Google Shape;8523;p26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24" name="Google Shape;8524;p26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25" name="Google Shape;8525;p26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26" name="Google Shape;8526;p26"/>
                  <p:cNvCxnSpPr>
                    <a:stCxn id="8525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27" name="Google Shape;8527;p26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28" name="Google Shape;8528;p26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29" name="Google Shape;8529;p26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30" name="Google Shape;8530;p26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8531" name="Google Shape;8531;p26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32" name="Google Shape;8532;p26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33" name="Google Shape;8533;p26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34" name="Google Shape;8534;p26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35" name="Google Shape;8535;p26"/>
                  <p:cNvCxnSpPr>
                    <a:stCxn id="8534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36" name="Google Shape;8536;p26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37" name="Google Shape;8537;p26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38" name="Google Shape;8538;p26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39" name="Google Shape;8539;p26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8540" name="Google Shape;8540;p26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41" name="Google Shape;8541;p26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42" name="Google Shape;8542;p26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43" name="Google Shape;8543;p26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44" name="Google Shape;8544;p26"/>
                  <p:cNvCxnSpPr>
                    <a:stCxn id="8543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45" name="Google Shape;8545;p26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46" name="Google Shape;8546;p26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47" name="Google Shape;8547;p26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548" name="Google Shape;8548;p26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8549" name="Google Shape;8549;p26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8550" name="Google Shape;8550;p26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51" name="Google Shape;8551;p26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52" name="Google Shape;8552;p26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53" name="Google Shape;8553;p26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54" name="Google Shape;8554;p26"/>
                  <p:cNvCxnSpPr>
                    <a:stCxn id="8553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55" name="Google Shape;8555;p26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56" name="Google Shape;8556;p26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57" name="Google Shape;8557;p26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58" name="Google Shape;8558;p26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8559" name="Google Shape;8559;p26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60" name="Google Shape;8560;p26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61" name="Google Shape;8561;p26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62" name="Google Shape;8562;p26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63" name="Google Shape;8563;p26"/>
                  <p:cNvCxnSpPr>
                    <a:stCxn id="8562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64" name="Google Shape;8564;p26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65" name="Google Shape;8565;p26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66" name="Google Shape;8566;p26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67" name="Google Shape;8567;p26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8568" name="Google Shape;8568;p26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69" name="Google Shape;8569;p26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70" name="Google Shape;8570;p26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71" name="Google Shape;8571;p26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72" name="Google Shape;8572;p26"/>
                  <p:cNvCxnSpPr>
                    <a:stCxn id="8571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73" name="Google Shape;8573;p26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74" name="Google Shape;8574;p26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75" name="Google Shape;8575;p26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576" name="Google Shape;8576;p26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8577" name="Google Shape;8577;p26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8578" name="Google Shape;8578;p26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79" name="Google Shape;8579;p26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80" name="Google Shape;8580;p26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81" name="Google Shape;8581;p26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82" name="Google Shape;8582;p26"/>
                  <p:cNvCxnSpPr>
                    <a:stCxn id="8581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83" name="Google Shape;8583;p26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84" name="Google Shape;8584;p26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85" name="Google Shape;8585;p26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86" name="Google Shape;8586;p26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8587" name="Google Shape;8587;p26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88" name="Google Shape;8588;p26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89" name="Google Shape;8589;p26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90" name="Google Shape;8590;p26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91" name="Google Shape;8591;p26"/>
                  <p:cNvCxnSpPr>
                    <a:stCxn id="8590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92" name="Google Shape;8592;p26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93" name="Google Shape;8593;p26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94" name="Google Shape;8594;p26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95" name="Google Shape;8595;p26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8596" name="Google Shape;8596;p26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97" name="Google Shape;8597;p26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98" name="Google Shape;8598;p26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99" name="Google Shape;8599;p26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600" name="Google Shape;8600;p26"/>
                  <p:cNvCxnSpPr>
                    <a:stCxn id="8599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01" name="Google Shape;8601;p26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02" name="Google Shape;8602;p26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603" name="Google Shape;8603;p26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604" name="Google Shape;8604;p26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8605" name="Google Shape;8605;p26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8606" name="Google Shape;8606;p26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07" name="Google Shape;8607;p26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608" name="Google Shape;8608;p26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09" name="Google Shape;8609;p26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610" name="Google Shape;8610;p26"/>
                  <p:cNvCxnSpPr>
                    <a:stCxn id="8609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11" name="Google Shape;8611;p26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12" name="Google Shape;8612;p26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613" name="Google Shape;8613;p26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614" name="Google Shape;8614;p26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8615" name="Google Shape;8615;p26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16" name="Google Shape;8616;p26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617" name="Google Shape;8617;p26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18" name="Google Shape;8618;p26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619" name="Google Shape;8619;p26"/>
                  <p:cNvCxnSpPr>
                    <a:stCxn id="8618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20" name="Google Shape;8620;p26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21" name="Google Shape;8621;p26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622" name="Google Shape;8622;p26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623" name="Google Shape;8623;p26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8624" name="Google Shape;8624;p26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25" name="Google Shape;8625;p26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626" name="Google Shape;8626;p26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27" name="Google Shape;8627;p26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628" name="Google Shape;8628;p26"/>
                  <p:cNvCxnSpPr>
                    <a:stCxn id="8627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29" name="Google Shape;8629;p26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30" name="Google Shape;8630;p26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631" name="Google Shape;8631;p26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8632" name="Google Shape;8632;p26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8633" name="Google Shape;8633;p26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4" name="Google Shape;8634;p26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635" name="Google Shape;8635;p26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8636" name="Google Shape;8636;p26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7" name="Google Shape;8637;p26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638" name="Google Shape;8638;p26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8639" name="Google Shape;8639;p26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0" name="Google Shape;8640;p26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641" name="Google Shape;8641;p26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8642" name="Google Shape;8642;p26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3" name="Google Shape;8643;p26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644" name="Google Shape;8644;p26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5" name="Google Shape;8645;p26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6" name="Google Shape;8646;p26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7" name="Google Shape;8647;p26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8" name="Google Shape;8648;p26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9" name="Google Shape;8649;p26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50" name="Google Shape;8650;p26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51" name="Google Shape;8651;p26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652" name="Google Shape;8652;p26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8653" name="Google Shape;8653;p26"/>
            <p:cNvCxnSpPr>
              <a:endCxn id="8506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54" name="Google Shape;8654;p26"/>
            <p:cNvCxnSpPr>
              <a:endCxn id="8505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55" name="Google Shape;8655;p26"/>
            <p:cNvCxnSpPr>
              <a:stCxn id="8507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56" name="Google Shape;8656;p26"/>
            <p:cNvCxnSpPr>
              <a:stCxn id="8508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57" name="Google Shape;8657;p26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58" name="Google Shape;8658;p26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59" name="Google Shape;8659;p26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60" name="Google Shape;8660;p26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61" name="Google Shape;8661;p26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62" name="Google Shape;8662;p26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63" name="Google Shape;8663;p26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8664" name="Google Shape;8664;p26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8665" name="Google Shape;8665;p26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8666" name="Google Shape;8666;p26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667" name="Google Shape;8667;p26"/>
              <p:cNvCxnSpPr>
                <a:endCxn id="8666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68" name="Google Shape;8668;p26"/>
              <p:cNvCxnSpPr>
                <a:stCxn id="8666" idx="1"/>
                <a:endCxn id="8666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69" name="Google Shape;8669;p26"/>
              <p:cNvCxnSpPr>
                <a:stCxn id="8666" idx="7"/>
                <a:endCxn id="8666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670" name="Google Shape;8670;p26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8671" name="Google Shape;8671;p26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672" name="Google Shape;8672;p26"/>
              <p:cNvCxnSpPr>
                <a:endCxn id="8671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73" name="Google Shape;8673;p26"/>
              <p:cNvCxnSpPr>
                <a:stCxn id="8671" idx="1"/>
                <a:endCxn id="8671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74" name="Google Shape;8674;p26"/>
              <p:cNvCxnSpPr>
                <a:stCxn id="8671" idx="7"/>
                <a:endCxn id="8671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675" name="Google Shape;8675;p26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8676" name="Google Shape;8676;p26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677" name="Google Shape;8677;p26"/>
              <p:cNvCxnSpPr>
                <a:endCxn id="8676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78" name="Google Shape;8678;p26"/>
              <p:cNvCxnSpPr>
                <a:stCxn id="8676" idx="1"/>
                <a:endCxn id="8676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79" name="Google Shape;8679;p26"/>
              <p:cNvCxnSpPr>
                <a:stCxn id="8676" idx="7"/>
                <a:endCxn id="8676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8680" name="Google Shape;8680;p26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8681" name="Google Shape;8681;p26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82" name="Google Shape;8682;p26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83" name="Google Shape;8683;p26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84" name="Google Shape;8684;p26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8685" name="Google Shape;8685;p26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8686" name="Google Shape;8686;p26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87" name="Google Shape;8687;p26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88" name="Google Shape;8688;p26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89" name="Google Shape;8689;p26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690" name="Google Shape;8690;p26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8691" name="Google Shape;8691;p26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2" name="Google Shape;8692;p26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3" name="Google Shape;8693;p26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4" name="Google Shape;8694;p26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695" name="Google Shape;8695;p26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8696" name="Google Shape;8696;p26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7" name="Google Shape;8697;p26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8" name="Google Shape;8698;p26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9" name="Google Shape;8699;p26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700" name="Google Shape;8700;p26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fmla="val 113634" name="adj1"/>
              <a:gd fmla="val -10886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01" name="Google Shape;8701;p26"/>
          <p:cNvSpPr/>
          <p:nvPr/>
        </p:nvSpPr>
        <p:spPr>
          <a:xfrm>
            <a:off x="180975" y="100965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02" name="Google Shape;8702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225" y="26049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8703" name="Google Shape;8703;p26"/>
          <p:cNvSpPr/>
          <p:nvPr/>
        </p:nvSpPr>
        <p:spPr>
          <a:xfrm>
            <a:off x="62225" y="1346313"/>
            <a:ext cx="3374400" cy="864300"/>
          </a:xfrm>
          <a:prstGeom prst="wedgeRoundRectCallout">
            <a:avLst>
              <a:gd fmla="val -27569" name="adj1"/>
              <a:gd fmla="val 77457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Wenn beide Adressleitungen </a:t>
            </a:r>
            <a:r>
              <a:rPr b="1" lang="de-DE" sz="1600">
                <a:solidFill>
                  <a:srgbClr val="0000FF"/>
                </a:solidFill>
              </a:rPr>
              <a:t>0</a:t>
            </a:r>
            <a:r>
              <a:rPr lang="de-DE" sz="1600">
                <a:solidFill>
                  <a:srgbClr val="0000FF"/>
                </a:solidFill>
              </a:rPr>
              <a:t> sind, Auswahlschalter MUX0 in Stellung </a:t>
            </a:r>
            <a:r>
              <a:rPr b="1" lang="de-DE" sz="1600">
                <a:solidFill>
                  <a:srgbClr val="0000FF"/>
                </a:solidFill>
              </a:rPr>
              <a:t>0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07" name="Shape 8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8" name="Google Shape;8708;p27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709" name="Google Shape;8709;p27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710" name="Google Shape;8710;p27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711" name="Google Shape;8711;p27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712" name="Google Shape;8712;p27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13" name="Google Shape;8713;p27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14" name="Google Shape;8714;p27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15" name="Google Shape;8715;p27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716" name="Google Shape;8716;p27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717" name="Google Shape;8717;p27"/>
          <p:cNvSpPr txBox="1"/>
          <p:nvPr/>
        </p:nvSpPr>
        <p:spPr>
          <a:xfrm>
            <a:off x="6492240" y="4415155"/>
            <a:ext cx="1190625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18" name="Google Shape;8718;p27"/>
          <p:cNvSpPr txBox="1"/>
          <p:nvPr/>
        </p:nvSpPr>
        <p:spPr>
          <a:xfrm>
            <a:off x="5024120" y="4415155"/>
            <a:ext cx="115824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19" name="Google Shape;8719;p27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20" name="Google Shape;8720;p27"/>
          <p:cNvCxnSpPr>
            <a:endCxn id="8721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722" name="Google Shape;8722;p27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1" name="Google Shape;8721;p27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3" name="Google Shape;8723;p27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4" name="Google Shape;8724;p27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25" name="Google Shape;8725;p27"/>
          <p:cNvCxnSpPr>
            <a:endCxn id="8722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726" name="Google Shape;8726;p27"/>
          <p:cNvCxnSpPr>
            <a:endCxn id="8723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727" name="Google Shape;8727;p27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728" name="Google Shape;8728;p27"/>
          <p:cNvCxnSpPr>
            <a:stCxn id="8722" idx="3"/>
            <a:endCxn id="8722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29" name="Google Shape;8729;p27"/>
          <p:cNvCxnSpPr>
            <a:stCxn id="8721" idx="3"/>
            <a:endCxn id="8721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30" name="Google Shape;8730;p27"/>
          <p:cNvCxnSpPr>
            <a:stCxn id="8723" idx="3"/>
            <a:endCxn id="8723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31" name="Google Shape;8731;p27"/>
          <p:cNvCxnSpPr>
            <a:stCxn id="8724" idx="3"/>
            <a:endCxn id="8724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32" name="Google Shape;8732;p27"/>
          <p:cNvCxnSpPr>
            <a:stCxn id="8719" idx="3"/>
            <a:endCxn id="8733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733" name="Google Shape;8733;p27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4" name="Google Shape;8734;p27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35" name="Google Shape;8735;p27"/>
          <p:cNvCxnSpPr>
            <a:endCxn id="8736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737" name="Google Shape;8737;p27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6" name="Google Shape;8736;p27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8" name="Google Shape;8738;p27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9" name="Google Shape;8739;p27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40" name="Google Shape;8740;p27"/>
          <p:cNvCxnSpPr>
            <a:endCxn id="8737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741" name="Google Shape;8741;p27"/>
          <p:cNvCxnSpPr>
            <a:endCxn id="8738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742" name="Google Shape;8742;p27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743" name="Google Shape;8743;p27"/>
          <p:cNvCxnSpPr>
            <a:stCxn id="8737" idx="3"/>
            <a:endCxn id="8737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44" name="Google Shape;8744;p27"/>
          <p:cNvCxnSpPr>
            <a:stCxn id="8736" idx="3"/>
            <a:endCxn id="8736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45" name="Google Shape;8745;p27"/>
          <p:cNvCxnSpPr>
            <a:stCxn id="8738" idx="3"/>
            <a:endCxn id="8738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46" name="Google Shape;8746;p27"/>
          <p:cNvCxnSpPr>
            <a:stCxn id="8739" idx="3"/>
            <a:endCxn id="8739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47" name="Google Shape;8747;p27"/>
          <p:cNvCxnSpPr>
            <a:stCxn id="8734" idx="3"/>
            <a:endCxn id="8748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748" name="Google Shape;8748;p27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49" name="Google Shape;8749;p27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50" name="Google Shape;8750;p27"/>
          <p:cNvCxnSpPr>
            <a:endCxn id="8751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752" name="Google Shape;8752;p27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51" name="Google Shape;8751;p27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53" name="Google Shape;8753;p27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54" name="Google Shape;8754;p27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55" name="Google Shape;8755;p27"/>
          <p:cNvCxnSpPr>
            <a:endCxn id="8752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756" name="Google Shape;8756;p27"/>
          <p:cNvCxnSpPr>
            <a:endCxn id="8753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757" name="Google Shape;8757;p27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758" name="Google Shape;8758;p27"/>
          <p:cNvCxnSpPr>
            <a:stCxn id="8752" idx="3"/>
            <a:endCxn id="8752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59" name="Google Shape;8759;p27"/>
          <p:cNvCxnSpPr>
            <a:stCxn id="8751" idx="3"/>
            <a:endCxn id="8751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60" name="Google Shape;8760;p27"/>
          <p:cNvCxnSpPr>
            <a:stCxn id="8753" idx="3"/>
            <a:endCxn id="8753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61" name="Google Shape;8761;p27"/>
          <p:cNvCxnSpPr>
            <a:stCxn id="8754" idx="3"/>
            <a:endCxn id="8754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762" name="Google Shape;8762;p27"/>
          <p:cNvCxnSpPr>
            <a:stCxn id="8749" idx="3"/>
            <a:endCxn id="8763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763" name="Google Shape;8763;p27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764" name="Google Shape;8764;p27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8765" name="Google Shape;8765;p27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8766" name="Google Shape;8766;p27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8767" name="Google Shape;8767;p27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8768" name="Google Shape;8768;p27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69" name="Google Shape;8769;p27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70" name="Google Shape;8770;p27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71" name="Google Shape;8771;p27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72" name="Google Shape;8772;p27"/>
                  <p:cNvCxnSpPr>
                    <a:stCxn id="8771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73" name="Google Shape;8773;p27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74" name="Google Shape;8774;p27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75" name="Google Shape;8775;p27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776" name="Google Shape;8776;p27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8777" name="Google Shape;8777;p27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78" name="Google Shape;8778;p27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79" name="Google Shape;8779;p27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80" name="Google Shape;8780;p27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81" name="Google Shape;8781;p27"/>
                  <p:cNvCxnSpPr>
                    <a:stCxn id="8780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82" name="Google Shape;8782;p27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83" name="Google Shape;8783;p27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84" name="Google Shape;8784;p27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785" name="Google Shape;8785;p27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8786" name="Google Shape;8786;p27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87" name="Google Shape;8787;p27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88" name="Google Shape;8788;p27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89" name="Google Shape;8789;p27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90" name="Google Shape;8790;p27"/>
                  <p:cNvCxnSpPr>
                    <a:stCxn id="8789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91" name="Google Shape;8791;p27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92" name="Google Shape;8792;p27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93" name="Google Shape;8793;p27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794" name="Google Shape;8794;p27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8795" name="Google Shape;8795;p27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8796" name="Google Shape;8796;p27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97" name="Google Shape;8797;p27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98" name="Google Shape;8798;p27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99" name="Google Shape;8799;p27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00" name="Google Shape;8800;p27"/>
                  <p:cNvCxnSpPr>
                    <a:stCxn id="8799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01" name="Google Shape;8801;p27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02" name="Google Shape;8802;p27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03" name="Google Shape;8803;p27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04" name="Google Shape;8804;p27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8805" name="Google Shape;8805;p27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06" name="Google Shape;8806;p27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07" name="Google Shape;8807;p27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08" name="Google Shape;8808;p27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09" name="Google Shape;8809;p27"/>
                  <p:cNvCxnSpPr>
                    <a:stCxn id="8808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10" name="Google Shape;8810;p27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11" name="Google Shape;8811;p27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12" name="Google Shape;8812;p27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13" name="Google Shape;8813;p27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8814" name="Google Shape;8814;p27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15" name="Google Shape;8815;p27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16" name="Google Shape;8816;p27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17" name="Google Shape;8817;p27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18" name="Google Shape;8818;p27"/>
                  <p:cNvCxnSpPr>
                    <a:stCxn id="8817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19" name="Google Shape;8819;p27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20" name="Google Shape;8820;p27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21" name="Google Shape;8821;p27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822" name="Google Shape;8822;p27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8823" name="Google Shape;8823;p27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8824" name="Google Shape;8824;p27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25" name="Google Shape;8825;p27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26" name="Google Shape;8826;p27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27" name="Google Shape;8827;p27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28" name="Google Shape;8828;p27"/>
                  <p:cNvCxnSpPr>
                    <a:stCxn id="8827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29" name="Google Shape;8829;p27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30" name="Google Shape;8830;p27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31" name="Google Shape;8831;p27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32" name="Google Shape;8832;p27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8833" name="Google Shape;8833;p27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34" name="Google Shape;8834;p27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35" name="Google Shape;8835;p27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36" name="Google Shape;8836;p27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37" name="Google Shape;8837;p27"/>
                  <p:cNvCxnSpPr>
                    <a:stCxn id="8836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38" name="Google Shape;8838;p27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39" name="Google Shape;8839;p27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40" name="Google Shape;8840;p27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41" name="Google Shape;8841;p27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8842" name="Google Shape;8842;p27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43" name="Google Shape;8843;p27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44" name="Google Shape;8844;p27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45" name="Google Shape;8845;p27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46" name="Google Shape;8846;p27"/>
                  <p:cNvCxnSpPr>
                    <a:stCxn id="8845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47" name="Google Shape;8847;p27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48" name="Google Shape;8848;p27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49" name="Google Shape;8849;p27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850" name="Google Shape;8850;p27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8851" name="Google Shape;8851;p27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8852" name="Google Shape;8852;p27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53" name="Google Shape;8853;p27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54" name="Google Shape;8854;p27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55" name="Google Shape;8855;p27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56" name="Google Shape;8856;p27"/>
                  <p:cNvCxnSpPr>
                    <a:stCxn id="8855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57" name="Google Shape;8857;p27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58" name="Google Shape;8858;p27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59" name="Google Shape;8859;p27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60" name="Google Shape;8860;p27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8861" name="Google Shape;8861;p27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62" name="Google Shape;8862;p27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63" name="Google Shape;8863;p27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64" name="Google Shape;8864;p27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65" name="Google Shape;8865;p27"/>
                  <p:cNvCxnSpPr>
                    <a:stCxn id="8864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66" name="Google Shape;8866;p27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67" name="Google Shape;8867;p27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68" name="Google Shape;8868;p27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69" name="Google Shape;8869;p27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8870" name="Google Shape;8870;p27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71" name="Google Shape;8871;p27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72" name="Google Shape;8872;p27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73" name="Google Shape;8873;p27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74" name="Google Shape;8874;p27"/>
                  <p:cNvCxnSpPr>
                    <a:stCxn id="8873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75" name="Google Shape;8875;p27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76" name="Google Shape;8876;p27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77" name="Google Shape;8877;p27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8878" name="Google Shape;8878;p27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8879" name="Google Shape;8879;p27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0" name="Google Shape;8880;p27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881" name="Google Shape;8881;p27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8882" name="Google Shape;8882;p27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3" name="Google Shape;8883;p27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884" name="Google Shape;8884;p27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8885" name="Google Shape;8885;p27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6" name="Google Shape;8886;p27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887" name="Google Shape;8887;p27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8888" name="Google Shape;8888;p27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9" name="Google Shape;8889;p27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890" name="Google Shape;8890;p27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1" name="Google Shape;8891;p27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2" name="Google Shape;8892;p27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3" name="Google Shape;8893;p27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4" name="Google Shape;8894;p27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5" name="Google Shape;8895;p27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6" name="Google Shape;8896;p27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7" name="Google Shape;8897;p27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98" name="Google Shape;8898;p27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8899" name="Google Shape;8899;p27"/>
            <p:cNvCxnSpPr>
              <a:endCxn id="8752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00" name="Google Shape;8900;p27"/>
            <p:cNvCxnSpPr>
              <a:endCxn id="8751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01" name="Google Shape;8901;p27"/>
            <p:cNvCxnSpPr>
              <a:stCxn id="8753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02" name="Google Shape;8902;p27"/>
            <p:cNvCxnSpPr>
              <a:stCxn id="8754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03" name="Google Shape;8903;p27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04" name="Google Shape;8904;p27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05" name="Google Shape;8905;p27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06" name="Google Shape;8906;p27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07" name="Google Shape;8907;p27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08" name="Google Shape;8908;p27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09" name="Google Shape;8909;p27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8910" name="Google Shape;8910;p27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8911" name="Google Shape;8911;p27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8912" name="Google Shape;8912;p27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913" name="Google Shape;8913;p27"/>
              <p:cNvCxnSpPr>
                <a:endCxn id="8912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4" name="Google Shape;8914;p27"/>
              <p:cNvCxnSpPr>
                <a:stCxn id="8912" idx="1"/>
                <a:endCxn id="8912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5" name="Google Shape;8915;p27"/>
              <p:cNvCxnSpPr>
                <a:stCxn id="8912" idx="7"/>
                <a:endCxn id="8912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916" name="Google Shape;8916;p27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8917" name="Google Shape;8917;p27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918" name="Google Shape;8918;p27"/>
              <p:cNvCxnSpPr>
                <a:endCxn id="8917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9" name="Google Shape;8919;p27"/>
              <p:cNvCxnSpPr>
                <a:stCxn id="8917" idx="1"/>
                <a:endCxn id="8917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0" name="Google Shape;8920;p27"/>
              <p:cNvCxnSpPr>
                <a:stCxn id="8917" idx="7"/>
                <a:endCxn id="8917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921" name="Google Shape;8921;p27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8922" name="Google Shape;8922;p27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923" name="Google Shape;8923;p27"/>
              <p:cNvCxnSpPr>
                <a:endCxn id="8922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4" name="Google Shape;8924;p27"/>
              <p:cNvCxnSpPr>
                <a:stCxn id="8922" idx="1"/>
                <a:endCxn id="8922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5" name="Google Shape;8925;p27"/>
              <p:cNvCxnSpPr>
                <a:stCxn id="8922" idx="7"/>
                <a:endCxn id="8922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8926" name="Google Shape;8926;p27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8927" name="Google Shape;8927;p27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28" name="Google Shape;8928;p27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29" name="Google Shape;8929;p27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30" name="Google Shape;8930;p27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8931" name="Google Shape;8931;p27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8932" name="Google Shape;8932;p27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3" name="Google Shape;8933;p27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4" name="Google Shape;8934;p27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5" name="Google Shape;8935;p27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936" name="Google Shape;8936;p27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8937" name="Google Shape;8937;p27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8" name="Google Shape;8938;p27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9" name="Google Shape;8939;p27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40" name="Google Shape;8940;p27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941" name="Google Shape;8941;p27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8942" name="Google Shape;8942;p27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43" name="Google Shape;8943;p27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44" name="Google Shape;8944;p27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45" name="Google Shape;8945;p27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946" name="Google Shape;8946;p27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fmla="val 116316" name="adj1"/>
              <a:gd fmla="val -13739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47" name="Google Shape;8947;p27"/>
          <p:cNvSpPr/>
          <p:nvPr/>
        </p:nvSpPr>
        <p:spPr>
          <a:xfrm>
            <a:off x="180975" y="100965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 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48" name="Google Shape;8948;p27"/>
          <p:cNvSpPr/>
          <p:nvPr/>
        </p:nvSpPr>
        <p:spPr>
          <a:xfrm>
            <a:off x="210185" y="1497965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MUX1 in Position 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49" name="Google Shape;894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225" y="345853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8950" name="Google Shape;8950;p27"/>
          <p:cNvSpPr/>
          <p:nvPr/>
        </p:nvSpPr>
        <p:spPr>
          <a:xfrm>
            <a:off x="62225" y="2207525"/>
            <a:ext cx="3374400" cy="864300"/>
          </a:xfrm>
          <a:prstGeom prst="wedgeRoundRectCallout">
            <a:avLst>
              <a:gd fmla="val -27569" name="adj1"/>
              <a:gd fmla="val 77457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Wenn beide Adressleitungen </a:t>
            </a:r>
            <a:r>
              <a:rPr b="1" lang="de-DE" sz="1600">
                <a:solidFill>
                  <a:srgbClr val="0000FF"/>
                </a:solidFill>
              </a:rPr>
              <a:t>0</a:t>
            </a:r>
            <a:r>
              <a:rPr lang="de-DE" sz="1600">
                <a:solidFill>
                  <a:srgbClr val="0000FF"/>
                </a:solidFill>
              </a:rPr>
              <a:t> sind, Auswahlschalter MUX1 in Stellung </a:t>
            </a:r>
            <a:r>
              <a:rPr b="1" lang="de-DE" sz="1600">
                <a:solidFill>
                  <a:srgbClr val="0000FF"/>
                </a:solidFill>
              </a:rPr>
              <a:t>0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4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1" name="Google Shape;711;p4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p4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13" name="Google Shape;713;p4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14" name="Google Shape;714;p4"/>
          <p:cNvCxnSpPr>
            <a:stCxn id="715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16" name="Google Shape;716;p4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4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8" name="Google Shape;718;p4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715" name="Google Shape;715;p4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19" name="Google Shape;719;p4"/>
            <p:cNvCxnSpPr>
              <a:endCxn id="720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721" name="Google Shape;721;p4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4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4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4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24" name="Google Shape;724;p4"/>
            <p:cNvCxnSpPr>
              <a:endCxn id="721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25" name="Google Shape;725;p4"/>
            <p:cNvCxnSpPr>
              <a:endCxn id="722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26" name="Google Shape;726;p4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27" name="Google Shape;727;p4"/>
            <p:cNvCxnSpPr>
              <a:stCxn id="721" idx="3"/>
              <a:endCxn id="721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28" name="Google Shape;728;p4"/>
            <p:cNvCxnSpPr>
              <a:stCxn id="720" idx="3"/>
              <a:endCxn id="720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29" name="Google Shape;729;p4"/>
            <p:cNvCxnSpPr>
              <a:stCxn id="722" idx="3"/>
              <a:endCxn id="722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30" name="Google Shape;730;p4"/>
            <p:cNvCxnSpPr>
              <a:stCxn id="723" idx="3"/>
              <a:endCxn id="723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31" name="Google Shape;731;p4"/>
            <p:cNvCxnSpPr>
              <a:stCxn id="715" idx="3"/>
              <a:endCxn id="732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732" name="Google Shape;732;p4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3" name="Google Shape;733;p4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734" name="Google Shape;734;p4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35" name="Google Shape;735;p4"/>
            <p:cNvCxnSpPr>
              <a:endCxn id="736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737" name="Google Shape;737;p4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4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4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4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40" name="Google Shape;740;p4"/>
            <p:cNvCxnSpPr>
              <a:endCxn id="737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1" name="Google Shape;741;p4"/>
            <p:cNvCxnSpPr>
              <a:endCxn id="738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2" name="Google Shape;742;p4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3" name="Google Shape;743;p4"/>
            <p:cNvCxnSpPr>
              <a:stCxn id="737" idx="3"/>
              <a:endCxn id="737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44" name="Google Shape;744;p4"/>
            <p:cNvCxnSpPr>
              <a:stCxn id="736" idx="3"/>
              <a:endCxn id="736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45" name="Google Shape;745;p4"/>
            <p:cNvCxnSpPr>
              <a:stCxn id="738" idx="3"/>
              <a:endCxn id="738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46" name="Google Shape;746;p4"/>
            <p:cNvCxnSpPr>
              <a:stCxn id="739" idx="3"/>
              <a:endCxn id="739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47" name="Google Shape;747;p4"/>
            <p:cNvCxnSpPr>
              <a:stCxn id="734" idx="3"/>
              <a:endCxn id="748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748" name="Google Shape;748;p4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9" name="Google Shape;749;p4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750" name="Google Shape;750;p4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51" name="Google Shape;751;p4"/>
            <p:cNvCxnSpPr>
              <a:endCxn id="752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753" name="Google Shape;753;p4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4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4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5" name="Google Shape;755;p4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56" name="Google Shape;756;p4"/>
            <p:cNvCxnSpPr>
              <a:endCxn id="753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57" name="Google Shape;757;p4"/>
            <p:cNvCxnSpPr>
              <a:endCxn id="754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58" name="Google Shape;758;p4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59" name="Google Shape;759;p4"/>
            <p:cNvCxnSpPr>
              <a:stCxn id="753" idx="3"/>
              <a:endCxn id="753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60" name="Google Shape;760;p4"/>
            <p:cNvCxnSpPr>
              <a:stCxn id="752" idx="3"/>
              <a:endCxn id="752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61" name="Google Shape;761;p4"/>
            <p:cNvCxnSpPr>
              <a:stCxn id="754" idx="3"/>
              <a:endCxn id="754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62" name="Google Shape;762;p4"/>
            <p:cNvCxnSpPr>
              <a:stCxn id="755" idx="3"/>
              <a:endCxn id="755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763" name="Google Shape;763;p4"/>
            <p:cNvCxnSpPr>
              <a:stCxn id="750" idx="3"/>
              <a:endCxn id="764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764" name="Google Shape;764;p4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5" name="Google Shape;765;p4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766" name="Google Shape;766;p4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7" name="Google Shape;767;p4"/>
            <p:cNvCxnSpPr>
              <a:endCxn id="721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8" name="Google Shape;768;p4"/>
            <p:cNvCxnSpPr>
              <a:endCxn id="720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9" name="Google Shape;769;p4"/>
            <p:cNvCxnSpPr>
              <a:stCxn id="722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70" name="Google Shape;770;p4"/>
            <p:cNvCxnSpPr>
              <a:stCxn id="723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71" name="Google Shape;771;p4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72" name="Google Shape;772;p4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773" name="Google Shape;773;p4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774" name="Google Shape;774;p4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775" name="Google Shape;775;p4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776" name="Google Shape;776;p4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777" name="Google Shape;777;p4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78" name="Google Shape;778;p4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79" name="Google Shape;779;p4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0" name="Google Shape;780;p4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1" name="Google Shape;781;p4"/>
                  <p:cNvCxnSpPr>
                    <a:stCxn id="780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2" name="Google Shape;782;p4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3" name="Google Shape;783;p4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4" name="Google Shape;784;p4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5" name="Google Shape;785;p4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786" name="Google Shape;786;p4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87" name="Google Shape;787;p4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88" name="Google Shape;788;p4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9" name="Google Shape;789;p4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90" name="Google Shape;790;p4"/>
                  <p:cNvCxnSpPr>
                    <a:stCxn id="789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91" name="Google Shape;791;p4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92" name="Google Shape;792;p4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93" name="Google Shape;793;p4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94" name="Google Shape;794;p4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795" name="Google Shape;795;p4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796" name="Google Shape;796;p4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797" name="Google Shape;797;p4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98" name="Google Shape;798;p4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99" name="Google Shape;799;p4"/>
                  <p:cNvCxnSpPr>
                    <a:stCxn id="798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0" name="Google Shape;800;p4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1" name="Google Shape;801;p4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2" name="Google Shape;802;p4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03" name="Google Shape;803;p4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804" name="Google Shape;804;p4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805" name="Google Shape;805;p4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06" name="Google Shape;806;p4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07" name="Google Shape;807;p4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8" name="Google Shape;808;p4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9" name="Google Shape;809;p4"/>
                  <p:cNvCxnSpPr>
                    <a:stCxn id="808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0" name="Google Shape;810;p4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1" name="Google Shape;811;p4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2" name="Google Shape;812;p4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13" name="Google Shape;813;p4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814" name="Google Shape;814;p4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5" name="Google Shape;815;p4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16" name="Google Shape;816;p4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7" name="Google Shape;817;p4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18" name="Google Shape;818;p4"/>
                  <p:cNvCxnSpPr>
                    <a:stCxn id="817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19" name="Google Shape;819;p4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0" name="Google Shape;820;p4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21" name="Google Shape;821;p4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22" name="Google Shape;822;p4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823" name="Google Shape;823;p4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4" name="Google Shape;824;p4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25" name="Google Shape;825;p4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6" name="Google Shape;826;p4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27" name="Google Shape;827;p4"/>
                  <p:cNvCxnSpPr>
                    <a:stCxn id="826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8" name="Google Shape;828;p4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29" name="Google Shape;829;p4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0" name="Google Shape;830;p4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31" name="Google Shape;831;p4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832" name="Google Shape;832;p4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833" name="Google Shape;833;p4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4" name="Google Shape;834;p4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35" name="Google Shape;835;p4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6" name="Google Shape;836;p4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7" name="Google Shape;837;p4"/>
                  <p:cNvCxnSpPr>
                    <a:stCxn id="836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8" name="Google Shape;838;p4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39" name="Google Shape;839;p4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40" name="Google Shape;840;p4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41" name="Google Shape;841;p4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842" name="Google Shape;842;p4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43" name="Google Shape;843;p4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44" name="Google Shape;844;p4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5" name="Google Shape;845;p4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46" name="Google Shape;846;p4"/>
                  <p:cNvCxnSpPr>
                    <a:stCxn id="845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47" name="Google Shape;847;p4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48" name="Google Shape;848;p4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49" name="Google Shape;849;p4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0" name="Google Shape;850;p4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851" name="Google Shape;851;p4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2" name="Google Shape;852;p4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3" name="Google Shape;853;p4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4" name="Google Shape;854;p4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5" name="Google Shape;855;p4"/>
                  <p:cNvCxnSpPr>
                    <a:stCxn id="854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6" name="Google Shape;856;p4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57" name="Google Shape;857;p4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58" name="Google Shape;858;p4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59" name="Google Shape;859;p4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860" name="Google Shape;860;p4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861" name="Google Shape;861;p4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2" name="Google Shape;862;p4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63" name="Google Shape;863;p4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4" name="Google Shape;864;p4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65" name="Google Shape;865;p4"/>
                  <p:cNvCxnSpPr>
                    <a:stCxn id="864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6" name="Google Shape;866;p4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67" name="Google Shape;867;p4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68" name="Google Shape;868;p4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69" name="Google Shape;869;p4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870" name="Google Shape;870;p4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1" name="Google Shape;871;p4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2" name="Google Shape;872;p4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3" name="Google Shape;873;p4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4" name="Google Shape;874;p4"/>
                  <p:cNvCxnSpPr>
                    <a:stCxn id="873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5" name="Google Shape;875;p4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76" name="Google Shape;876;p4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77" name="Google Shape;877;p4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78" name="Google Shape;878;p4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879" name="Google Shape;879;p4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0" name="Google Shape;880;p4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1" name="Google Shape;881;p4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2" name="Google Shape;882;p4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3" name="Google Shape;883;p4"/>
                  <p:cNvCxnSpPr>
                    <a:stCxn id="882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4" name="Google Shape;884;p4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885" name="Google Shape;885;p4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886" name="Google Shape;886;p4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887" name="Google Shape;887;p4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888" name="Google Shape;888;p4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" name="Google Shape;889;p4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90" name="Google Shape;890;p4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891" name="Google Shape;891;p4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" name="Google Shape;892;p4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93" name="Google Shape;893;p4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894" name="Google Shape;894;p4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" name="Google Shape;895;p4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896" name="Google Shape;896;p4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897" name="Google Shape;897;p4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" name="Google Shape;898;p4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99" name="Google Shape;899;p4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0" name="Google Shape;900;p4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1" name="Google Shape;901;p4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2" name="Google Shape;902;p4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3" name="Google Shape;903;p4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4" name="Google Shape;904;p4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5" name="Google Shape;905;p4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6" name="Google Shape;906;p4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7" name="Google Shape;907;p4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908" name="Google Shape;908;p4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909" name="Google Shape;909;p4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10" name="Google Shape;910;p4"/>
              <p:cNvCxnSpPr>
                <a:stCxn id="715" idx="3"/>
                <a:endCxn id="909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" name="Google Shape;911;p4"/>
              <p:cNvCxnSpPr>
                <a:stCxn id="909" idx="1"/>
                <a:endCxn id="909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" name="Google Shape;912;p4"/>
              <p:cNvCxnSpPr>
                <a:stCxn id="909" idx="7"/>
                <a:endCxn id="909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13" name="Google Shape;913;p4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914" name="Google Shape;914;p4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15" name="Google Shape;915;p4"/>
              <p:cNvCxnSpPr>
                <a:endCxn id="914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" name="Google Shape;916;p4"/>
              <p:cNvCxnSpPr>
                <a:stCxn id="914" idx="1"/>
                <a:endCxn id="914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7" name="Google Shape;917;p4"/>
              <p:cNvCxnSpPr>
                <a:stCxn id="914" idx="7"/>
                <a:endCxn id="914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18" name="Google Shape;918;p4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919" name="Google Shape;919;p4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20" name="Google Shape;920;p4"/>
              <p:cNvCxnSpPr>
                <a:endCxn id="919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" name="Google Shape;921;p4"/>
              <p:cNvCxnSpPr>
                <a:stCxn id="919" idx="1"/>
                <a:endCxn id="919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" name="Google Shape;922;p4"/>
              <p:cNvCxnSpPr>
                <a:stCxn id="919" idx="7"/>
                <a:endCxn id="919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23" name="Google Shape;923;p4"/>
          <p:cNvSpPr/>
          <p:nvPr/>
        </p:nvSpPr>
        <p:spPr>
          <a:xfrm>
            <a:off x="0" y="299085"/>
            <a:ext cx="2552700" cy="24480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Der Codespeicher besteht aus sehr vielen elektronischen Schaltern</a:t>
            </a:r>
            <a:endParaRPr b="0" i="0" sz="17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24" name="Google Shape;924;p4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5" name="Google Shape;925;p4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6" name="Google Shape;92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21549" y="1278811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27" name="Google Shape;927;p4"/>
          <p:cNvSpPr/>
          <p:nvPr/>
        </p:nvSpPr>
        <p:spPr>
          <a:xfrm>
            <a:off x="4867050" y="993825"/>
            <a:ext cx="4276800" cy="1120200"/>
          </a:xfrm>
          <a:prstGeom prst="wedgeRoundRectCallout">
            <a:avLst>
              <a:gd fmla="val -60432" name="adj1"/>
              <a:gd fmla="val -3030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Schalter sind unvergesslich, man sagt auch, sie sind nicht flüchtig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54" name="Shape 8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5" name="Google Shape;8955;p28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956" name="Google Shape;8956;p28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957" name="Google Shape;8957;p28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958" name="Google Shape;8958;p28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959" name="Google Shape;8959;p28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0" name="Google Shape;8960;p28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1" name="Google Shape;8961;p28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62" name="Google Shape;8962;p28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63" name="Google Shape;8963;p28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964" name="Google Shape;8964;p28"/>
          <p:cNvSpPr txBox="1"/>
          <p:nvPr/>
        </p:nvSpPr>
        <p:spPr>
          <a:xfrm>
            <a:off x="6492240" y="4415155"/>
            <a:ext cx="148717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5" name="Google Shape;8965;p28"/>
          <p:cNvSpPr txBox="1"/>
          <p:nvPr/>
        </p:nvSpPr>
        <p:spPr>
          <a:xfrm>
            <a:off x="5266690" y="4415155"/>
            <a:ext cx="91567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6" name="Google Shape;8966;p28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67" name="Google Shape;8967;p28"/>
          <p:cNvCxnSpPr>
            <a:endCxn id="8968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969" name="Google Shape;8969;p28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8" name="Google Shape;8968;p28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70" name="Google Shape;8970;p28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71" name="Google Shape;8971;p28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72" name="Google Shape;8972;p28"/>
          <p:cNvCxnSpPr>
            <a:endCxn id="8969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73" name="Google Shape;8973;p28"/>
          <p:cNvCxnSpPr>
            <a:endCxn id="8970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74" name="Google Shape;8974;p28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75" name="Google Shape;8975;p28"/>
          <p:cNvCxnSpPr>
            <a:stCxn id="8969" idx="3"/>
            <a:endCxn id="8969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976" name="Google Shape;8976;p28"/>
          <p:cNvCxnSpPr>
            <a:stCxn id="8968" idx="3"/>
            <a:endCxn id="8968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977" name="Google Shape;8977;p28"/>
          <p:cNvCxnSpPr>
            <a:stCxn id="8970" idx="3"/>
            <a:endCxn id="8970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978" name="Google Shape;8978;p28"/>
          <p:cNvCxnSpPr>
            <a:stCxn id="8971" idx="3"/>
            <a:endCxn id="8971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979" name="Google Shape;8979;p28"/>
          <p:cNvCxnSpPr>
            <a:stCxn id="8966" idx="3"/>
            <a:endCxn id="8980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980" name="Google Shape;8980;p28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1" name="Google Shape;8981;p28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82" name="Google Shape;8982;p28"/>
          <p:cNvCxnSpPr>
            <a:endCxn id="8983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984" name="Google Shape;8984;p28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3" name="Google Shape;8983;p28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5" name="Google Shape;8985;p28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6" name="Google Shape;8986;p28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87" name="Google Shape;8987;p28"/>
          <p:cNvCxnSpPr>
            <a:endCxn id="8984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88" name="Google Shape;8988;p28"/>
          <p:cNvCxnSpPr>
            <a:endCxn id="8985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89" name="Google Shape;8989;p28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90" name="Google Shape;8990;p28"/>
          <p:cNvCxnSpPr>
            <a:stCxn id="8984" idx="3"/>
            <a:endCxn id="8984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991" name="Google Shape;8991;p28"/>
          <p:cNvCxnSpPr>
            <a:stCxn id="8983" idx="3"/>
            <a:endCxn id="8983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992" name="Google Shape;8992;p28"/>
          <p:cNvCxnSpPr>
            <a:stCxn id="8985" idx="3"/>
            <a:endCxn id="8985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993" name="Google Shape;8993;p28"/>
          <p:cNvCxnSpPr>
            <a:stCxn id="8986" idx="3"/>
            <a:endCxn id="8986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8994" name="Google Shape;8994;p28"/>
          <p:cNvCxnSpPr>
            <a:stCxn id="8981" idx="3"/>
            <a:endCxn id="8995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8995" name="Google Shape;8995;p28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96" name="Google Shape;8996;p28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97" name="Google Shape;8997;p28"/>
          <p:cNvCxnSpPr>
            <a:endCxn id="8998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999" name="Google Shape;8999;p28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98" name="Google Shape;8998;p28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00" name="Google Shape;9000;p28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01" name="Google Shape;9001;p28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002" name="Google Shape;9002;p28"/>
          <p:cNvCxnSpPr>
            <a:endCxn id="8999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003" name="Google Shape;9003;p28"/>
          <p:cNvCxnSpPr>
            <a:endCxn id="9000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004" name="Google Shape;9004;p28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005" name="Google Shape;9005;p28"/>
          <p:cNvCxnSpPr>
            <a:stCxn id="8999" idx="3"/>
            <a:endCxn id="8999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006" name="Google Shape;9006;p28"/>
          <p:cNvCxnSpPr>
            <a:stCxn id="8998" idx="3"/>
            <a:endCxn id="8998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007" name="Google Shape;9007;p28"/>
          <p:cNvCxnSpPr>
            <a:stCxn id="9000" idx="3"/>
            <a:endCxn id="9000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008" name="Google Shape;9008;p28"/>
          <p:cNvCxnSpPr>
            <a:stCxn id="9001" idx="3"/>
            <a:endCxn id="9001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009" name="Google Shape;9009;p28"/>
          <p:cNvCxnSpPr>
            <a:stCxn id="8996" idx="3"/>
            <a:endCxn id="9010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010" name="Google Shape;9010;p28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11" name="Google Shape;9011;p28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9012" name="Google Shape;9012;p28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9013" name="Google Shape;9013;p28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9014" name="Google Shape;9014;p28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9015" name="Google Shape;9015;p28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16" name="Google Shape;9016;p28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17" name="Google Shape;9017;p28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18" name="Google Shape;9018;p28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19" name="Google Shape;9019;p28"/>
                  <p:cNvCxnSpPr>
                    <a:stCxn id="9018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20" name="Google Shape;9020;p28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21" name="Google Shape;9021;p28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22" name="Google Shape;9022;p28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23" name="Google Shape;9023;p28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9024" name="Google Shape;9024;p28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25" name="Google Shape;9025;p28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26" name="Google Shape;9026;p28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27" name="Google Shape;9027;p28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28" name="Google Shape;9028;p28"/>
                  <p:cNvCxnSpPr>
                    <a:stCxn id="9027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29" name="Google Shape;9029;p28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30" name="Google Shape;9030;p28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31" name="Google Shape;9031;p28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32" name="Google Shape;9032;p28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9033" name="Google Shape;9033;p28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34" name="Google Shape;9034;p28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35" name="Google Shape;9035;p28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36" name="Google Shape;9036;p28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37" name="Google Shape;9037;p28"/>
                  <p:cNvCxnSpPr>
                    <a:stCxn id="9036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38" name="Google Shape;9038;p28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39" name="Google Shape;9039;p28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40" name="Google Shape;9040;p28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041" name="Google Shape;9041;p28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9042" name="Google Shape;9042;p28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9043" name="Google Shape;9043;p28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44" name="Google Shape;9044;p28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45" name="Google Shape;9045;p28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46" name="Google Shape;9046;p28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47" name="Google Shape;9047;p28"/>
                  <p:cNvCxnSpPr>
                    <a:stCxn id="9046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48" name="Google Shape;9048;p28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49" name="Google Shape;9049;p28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50" name="Google Shape;9050;p28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51" name="Google Shape;9051;p28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9052" name="Google Shape;9052;p28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53" name="Google Shape;9053;p28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54" name="Google Shape;9054;p28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55" name="Google Shape;9055;p28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56" name="Google Shape;9056;p28"/>
                  <p:cNvCxnSpPr>
                    <a:stCxn id="9055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57" name="Google Shape;9057;p28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58" name="Google Shape;9058;p28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59" name="Google Shape;9059;p28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60" name="Google Shape;9060;p28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9061" name="Google Shape;9061;p28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62" name="Google Shape;9062;p28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63" name="Google Shape;9063;p28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64" name="Google Shape;9064;p28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65" name="Google Shape;9065;p28"/>
                  <p:cNvCxnSpPr>
                    <a:stCxn id="9064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66" name="Google Shape;9066;p28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67" name="Google Shape;9067;p28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68" name="Google Shape;9068;p28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069" name="Google Shape;9069;p28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9070" name="Google Shape;9070;p28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9071" name="Google Shape;9071;p28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72" name="Google Shape;9072;p28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73" name="Google Shape;9073;p28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74" name="Google Shape;9074;p28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75" name="Google Shape;9075;p28"/>
                  <p:cNvCxnSpPr>
                    <a:stCxn id="9074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76" name="Google Shape;9076;p28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77" name="Google Shape;9077;p28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78" name="Google Shape;9078;p28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79" name="Google Shape;9079;p28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9080" name="Google Shape;9080;p28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81" name="Google Shape;9081;p28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82" name="Google Shape;9082;p28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83" name="Google Shape;9083;p28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84" name="Google Shape;9084;p28"/>
                  <p:cNvCxnSpPr>
                    <a:stCxn id="9083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85" name="Google Shape;9085;p28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86" name="Google Shape;9086;p28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87" name="Google Shape;9087;p28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88" name="Google Shape;9088;p28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9089" name="Google Shape;9089;p28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90" name="Google Shape;9090;p28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91" name="Google Shape;9091;p28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92" name="Google Shape;9092;p28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93" name="Google Shape;9093;p28"/>
                  <p:cNvCxnSpPr>
                    <a:stCxn id="9092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94" name="Google Shape;9094;p28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095" name="Google Shape;9095;p28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096" name="Google Shape;9096;p28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097" name="Google Shape;9097;p28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9098" name="Google Shape;9098;p28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9099" name="Google Shape;9099;p28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00" name="Google Shape;9100;p28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101" name="Google Shape;9101;p28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02" name="Google Shape;9102;p28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103" name="Google Shape;9103;p28"/>
                  <p:cNvCxnSpPr>
                    <a:stCxn id="9102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04" name="Google Shape;9104;p28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05" name="Google Shape;9105;p28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106" name="Google Shape;9106;p28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107" name="Google Shape;9107;p28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9108" name="Google Shape;9108;p28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09" name="Google Shape;9109;p28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110" name="Google Shape;9110;p28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11" name="Google Shape;9111;p28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112" name="Google Shape;9112;p28"/>
                  <p:cNvCxnSpPr>
                    <a:stCxn id="9111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13" name="Google Shape;9113;p28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14" name="Google Shape;9114;p28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115" name="Google Shape;9115;p28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116" name="Google Shape;9116;p28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9117" name="Google Shape;9117;p28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18" name="Google Shape;9118;p28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119" name="Google Shape;9119;p28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20" name="Google Shape;9120;p28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121" name="Google Shape;9121;p28"/>
                  <p:cNvCxnSpPr>
                    <a:stCxn id="9120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22" name="Google Shape;9122;p28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123" name="Google Shape;9123;p28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124" name="Google Shape;9124;p28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9125" name="Google Shape;9125;p28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9126" name="Google Shape;9126;p28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7" name="Google Shape;9127;p28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128" name="Google Shape;9128;p28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9129" name="Google Shape;9129;p28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0" name="Google Shape;9130;p28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131" name="Google Shape;9131;p28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9132" name="Google Shape;9132;p28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3" name="Google Shape;9133;p28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134" name="Google Shape;9134;p28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9135" name="Google Shape;9135;p28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6" name="Google Shape;9136;p28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137" name="Google Shape;9137;p28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38" name="Google Shape;9138;p28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39" name="Google Shape;9139;p28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0" name="Google Shape;9140;p28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1" name="Google Shape;9141;p28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2" name="Google Shape;9142;p28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3" name="Google Shape;9143;p28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4" name="Google Shape;9144;p28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45" name="Google Shape;9145;p28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9146" name="Google Shape;9146;p28"/>
            <p:cNvCxnSpPr>
              <a:endCxn id="8999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47" name="Google Shape;9147;p28"/>
            <p:cNvCxnSpPr>
              <a:endCxn id="8998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48" name="Google Shape;9148;p28"/>
            <p:cNvCxnSpPr>
              <a:stCxn id="9000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49" name="Google Shape;9149;p28"/>
            <p:cNvCxnSpPr>
              <a:stCxn id="9001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50" name="Google Shape;9150;p28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51" name="Google Shape;9151;p28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52" name="Google Shape;9152;p28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53" name="Google Shape;9153;p28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54" name="Google Shape;9154;p28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55" name="Google Shape;9155;p28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56" name="Google Shape;9156;p28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9157" name="Google Shape;9157;p28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9158" name="Google Shape;9158;p28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9159" name="Google Shape;9159;p28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160" name="Google Shape;9160;p28"/>
              <p:cNvCxnSpPr>
                <a:endCxn id="9159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1" name="Google Shape;9161;p28"/>
              <p:cNvCxnSpPr>
                <a:stCxn id="9159" idx="1"/>
                <a:endCxn id="9159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2" name="Google Shape;9162;p28"/>
              <p:cNvCxnSpPr>
                <a:stCxn id="9159" idx="7"/>
                <a:endCxn id="9159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163" name="Google Shape;9163;p28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9164" name="Google Shape;9164;p28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165" name="Google Shape;9165;p28"/>
              <p:cNvCxnSpPr>
                <a:endCxn id="9164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6" name="Google Shape;9166;p28"/>
              <p:cNvCxnSpPr>
                <a:stCxn id="9164" idx="1"/>
                <a:endCxn id="9164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7" name="Google Shape;9167;p28"/>
              <p:cNvCxnSpPr>
                <a:stCxn id="9164" idx="7"/>
                <a:endCxn id="9164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168" name="Google Shape;9168;p28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9169" name="Google Shape;9169;p28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170" name="Google Shape;9170;p28"/>
              <p:cNvCxnSpPr>
                <a:endCxn id="9169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71" name="Google Shape;9171;p28"/>
              <p:cNvCxnSpPr>
                <a:stCxn id="9169" idx="1"/>
                <a:endCxn id="9169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72" name="Google Shape;9172;p28"/>
              <p:cNvCxnSpPr>
                <a:stCxn id="9169" idx="7"/>
                <a:endCxn id="9169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173" name="Google Shape;9173;p28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9174" name="Google Shape;9174;p28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5" name="Google Shape;9175;p28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6" name="Google Shape;9176;p28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177" name="Google Shape;9177;p28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9178" name="Google Shape;9178;p28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9179" name="Google Shape;9179;p28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0" name="Google Shape;9180;p28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1" name="Google Shape;9181;p28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2" name="Google Shape;9182;p28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183" name="Google Shape;9183;p28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9184" name="Google Shape;9184;p28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5" name="Google Shape;9185;p28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6" name="Google Shape;9186;p28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7" name="Google Shape;9187;p28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188" name="Google Shape;9188;p28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9189" name="Google Shape;9189;p28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90" name="Google Shape;9190;p28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91" name="Google Shape;9191;p28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92" name="Google Shape;9192;p28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193" name="Google Shape;9193;p28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fmla="val 117657" name="adj1"/>
              <a:gd fmla="val -6601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94" name="Google Shape;9194;p28"/>
          <p:cNvSpPr/>
          <p:nvPr/>
        </p:nvSpPr>
        <p:spPr>
          <a:xfrm>
            <a:off x="180975" y="100965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 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95" name="Google Shape;9195;p28"/>
          <p:cNvSpPr/>
          <p:nvPr/>
        </p:nvSpPr>
        <p:spPr>
          <a:xfrm>
            <a:off x="210185" y="1497965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MUX1 in Position 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96" name="Google Shape;9196;p28"/>
          <p:cNvSpPr/>
          <p:nvPr/>
        </p:nvSpPr>
        <p:spPr>
          <a:xfrm>
            <a:off x="210185" y="2907030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MUX2 in Position 0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97" name="Google Shape;9197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02550" y="338103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9198" name="Google Shape;9198;p28"/>
          <p:cNvSpPr/>
          <p:nvPr/>
        </p:nvSpPr>
        <p:spPr>
          <a:xfrm>
            <a:off x="5072375" y="1906688"/>
            <a:ext cx="3374400" cy="864300"/>
          </a:xfrm>
          <a:prstGeom prst="wedgeRoundRectCallout">
            <a:avLst>
              <a:gd fmla="val 39612" name="adj1"/>
              <a:gd fmla="val 83153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Wenn beide Adressleitungen </a:t>
            </a:r>
            <a:r>
              <a:rPr b="1" lang="de-DE" sz="1600">
                <a:solidFill>
                  <a:srgbClr val="0000FF"/>
                </a:solidFill>
              </a:rPr>
              <a:t>0</a:t>
            </a:r>
            <a:r>
              <a:rPr lang="de-DE" sz="1600">
                <a:solidFill>
                  <a:srgbClr val="0000FF"/>
                </a:solidFill>
              </a:rPr>
              <a:t> sind, Auswahlschalter MUX2 in Stellung </a:t>
            </a:r>
            <a:r>
              <a:rPr b="1" lang="de-DE" sz="1600">
                <a:solidFill>
                  <a:srgbClr val="0000FF"/>
                </a:solidFill>
              </a:rPr>
              <a:t>0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02" name="Shape 9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3" name="Google Shape;9203;p29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204" name="Google Shape;9204;p29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205" name="Google Shape;9205;p29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206" name="Google Shape;9206;p29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207" name="Google Shape;9207;p29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08" name="Google Shape;9208;p29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09" name="Google Shape;9209;p29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10" name="Google Shape;9210;p29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11" name="Google Shape;9211;p29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212" name="Google Shape;9212;p29"/>
          <p:cNvSpPr txBox="1"/>
          <p:nvPr/>
        </p:nvSpPr>
        <p:spPr>
          <a:xfrm>
            <a:off x="6492240" y="4415155"/>
            <a:ext cx="1132205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3" name="Google Shape;9213;p29"/>
          <p:cNvSpPr txBox="1"/>
          <p:nvPr/>
        </p:nvSpPr>
        <p:spPr>
          <a:xfrm>
            <a:off x="5151120" y="4415155"/>
            <a:ext cx="103124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b="0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4" name="Google Shape;9214;p29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15" name="Google Shape;9215;p29"/>
          <p:cNvCxnSpPr>
            <a:endCxn id="9216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217" name="Google Shape;9217;p29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6" name="Google Shape;9216;p29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8" name="Google Shape;9218;p29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9" name="Google Shape;9219;p29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20" name="Google Shape;9220;p29"/>
          <p:cNvCxnSpPr>
            <a:endCxn id="9217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21" name="Google Shape;9221;p29"/>
          <p:cNvCxnSpPr>
            <a:endCxn id="9218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22" name="Google Shape;9222;p29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23" name="Google Shape;9223;p29"/>
          <p:cNvCxnSpPr>
            <a:stCxn id="9217" idx="3"/>
            <a:endCxn id="9217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24" name="Google Shape;9224;p29"/>
          <p:cNvCxnSpPr>
            <a:stCxn id="9216" idx="3"/>
            <a:endCxn id="9216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25" name="Google Shape;9225;p29"/>
          <p:cNvCxnSpPr>
            <a:stCxn id="9218" idx="3"/>
            <a:endCxn id="9218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26" name="Google Shape;9226;p29"/>
          <p:cNvCxnSpPr>
            <a:stCxn id="9219" idx="3"/>
            <a:endCxn id="9219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27" name="Google Shape;9227;p29"/>
          <p:cNvCxnSpPr>
            <a:stCxn id="9214" idx="3"/>
            <a:endCxn id="9228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228" name="Google Shape;9228;p29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29" name="Google Shape;9229;p29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30" name="Google Shape;9230;p29"/>
          <p:cNvCxnSpPr>
            <a:endCxn id="9231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232" name="Google Shape;9232;p29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1" name="Google Shape;9231;p29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3" name="Google Shape;9233;p29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4" name="Google Shape;9234;p29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35" name="Google Shape;9235;p29"/>
          <p:cNvCxnSpPr>
            <a:endCxn id="9232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36" name="Google Shape;9236;p29"/>
          <p:cNvCxnSpPr>
            <a:endCxn id="9233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37" name="Google Shape;9237;p29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38" name="Google Shape;9238;p29"/>
          <p:cNvCxnSpPr>
            <a:stCxn id="9232" idx="3"/>
            <a:endCxn id="9232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39" name="Google Shape;9239;p29"/>
          <p:cNvCxnSpPr>
            <a:stCxn id="9231" idx="3"/>
            <a:endCxn id="9231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40" name="Google Shape;9240;p29"/>
          <p:cNvCxnSpPr>
            <a:stCxn id="9233" idx="3"/>
            <a:endCxn id="9233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41" name="Google Shape;9241;p29"/>
          <p:cNvCxnSpPr>
            <a:stCxn id="9234" idx="3"/>
            <a:endCxn id="9234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42" name="Google Shape;9242;p29"/>
          <p:cNvCxnSpPr>
            <a:stCxn id="9229" idx="3"/>
            <a:endCxn id="9243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243" name="Google Shape;9243;p29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4" name="Google Shape;9244;p29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45" name="Google Shape;9245;p29"/>
          <p:cNvCxnSpPr>
            <a:endCxn id="9246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247" name="Google Shape;9247;p29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6" name="Google Shape;9246;p29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8" name="Google Shape;9248;p29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9" name="Google Shape;9249;p29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50" name="Google Shape;9250;p29"/>
          <p:cNvCxnSpPr>
            <a:endCxn id="9247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51" name="Google Shape;9251;p29"/>
          <p:cNvCxnSpPr>
            <a:endCxn id="9248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52" name="Google Shape;9252;p29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53" name="Google Shape;9253;p29"/>
          <p:cNvCxnSpPr>
            <a:stCxn id="9247" idx="3"/>
            <a:endCxn id="9247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54" name="Google Shape;9254;p29"/>
          <p:cNvCxnSpPr>
            <a:stCxn id="9246" idx="3"/>
            <a:endCxn id="9246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55" name="Google Shape;9255;p29"/>
          <p:cNvCxnSpPr>
            <a:stCxn id="9248" idx="3"/>
            <a:endCxn id="9248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56" name="Google Shape;9256;p29"/>
          <p:cNvCxnSpPr>
            <a:stCxn id="9249" idx="3"/>
            <a:endCxn id="9249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257" name="Google Shape;9257;p29"/>
          <p:cNvCxnSpPr>
            <a:stCxn id="9244" idx="3"/>
            <a:endCxn id="9258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258" name="Google Shape;9258;p29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59" name="Google Shape;9259;p29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9260" name="Google Shape;9260;p29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9261" name="Google Shape;9261;p29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9262" name="Google Shape;9262;p29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9263" name="Google Shape;9263;p29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64" name="Google Shape;9264;p29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265" name="Google Shape;9265;p29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66" name="Google Shape;9266;p29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267" name="Google Shape;9267;p29"/>
                  <p:cNvCxnSpPr>
                    <a:stCxn id="9266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68" name="Google Shape;9268;p29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69" name="Google Shape;9269;p29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270" name="Google Shape;9270;p29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271" name="Google Shape;9271;p29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9272" name="Google Shape;9272;p29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73" name="Google Shape;9273;p29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274" name="Google Shape;9274;p29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75" name="Google Shape;9275;p29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276" name="Google Shape;9276;p29"/>
                  <p:cNvCxnSpPr>
                    <a:stCxn id="9275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77" name="Google Shape;9277;p29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78" name="Google Shape;9278;p29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279" name="Google Shape;9279;p29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280" name="Google Shape;9280;p29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9281" name="Google Shape;9281;p29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82" name="Google Shape;9282;p29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283" name="Google Shape;9283;p29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84" name="Google Shape;9284;p29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285" name="Google Shape;9285;p29"/>
                  <p:cNvCxnSpPr>
                    <a:stCxn id="9284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86" name="Google Shape;9286;p29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87" name="Google Shape;9287;p29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288" name="Google Shape;9288;p29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289" name="Google Shape;9289;p29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9290" name="Google Shape;9290;p29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9291" name="Google Shape;9291;p29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92" name="Google Shape;9292;p29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293" name="Google Shape;9293;p29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94" name="Google Shape;9294;p29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295" name="Google Shape;9295;p29"/>
                  <p:cNvCxnSpPr>
                    <a:stCxn id="9294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96" name="Google Shape;9296;p29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297" name="Google Shape;9297;p29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298" name="Google Shape;9298;p29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299" name="Google Shape;9299;p29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9300" name="Google Shape;9300;p29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01" name="Google Shape;9301;p29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02" name="Google Shape;9302;p29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03" name="Google Shape;9303;p29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04" name="Google Shape;9304;p29"/>
                  <p:cNvCxnSpPr>
                    <a:stCxn id="9303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05" name="Google Shape;9305;p29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06" name="Google Shape;9306;p29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07" name="Google Shape;9307;p29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08" name="Google Shape;9308;p29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9309" name="Google Shape;9309;p29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10" name="Google Shape;9310;p29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11" name="Google Shape;9311;p29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12" name="Google Shape;9312;p29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13" name="Google Shape;9313;p29"/>
                  <p:cNvCxnSpPr>
                    <a:stCxn id="9312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14" name="Google Shape;9314;p29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15" name="Google Shape;9315;p29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16" name="Google Shape;9316;p29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317" name="Google Shape;9317;p29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9318" name="Google Shape;9318;p29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9319" name="Google Shape;9319;p29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20" name="Google Shape;9320;p29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21" name="Google Shape;9321;p29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22" name="Google Shape;9322;p29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23" name="Google Shape;9323;p29"/>
                  <p:cNvCxnSpPr>
                    <a:stCxn id="9322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24" name="Google Shape;9324;p29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25" name="Google Shape;9325;p29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26" name="Google Shape;9326;p29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27" name="Google Shape;9327;p29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9328" name="Google Shape;9328;p29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29" name="Google Shape;9329;p29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30" name="Google Shape;9330;p29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31" name="Google Shape;9331;p29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32" name="Google Shape;9332;p29"/>
                  <p:cNvCxnSpPr>
                    <a:stCxn id="9331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33" name="Google Shape;9333;p29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34" name="Google Shape;9334;p29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35" name="Google Shape;9335;p29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36" name="Google Shape;9336;p29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9337" name="Google Shape;9337;p29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38" name="Google Shape;9338;p29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39" name="Google Shape;9339;p29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40" name="Google Shape;9340;p29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41" name="Google Shape;9341;p29"/>
                  <p:cNvCxnSpPr>
                    <a:stCxn id="9340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42" name="Google Shape;9342;p29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43" name="Google Shape;9343;p29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44" name="Google Shape;9344;p29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345" name="Google Shape;9345;p29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9346" name="Google Shape;9346;p29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9347" name="Google Shape;9347;p29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48" name="Google Shape;9348;p29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49" name="Google Shape;9349;p29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50" name="Google Shape;9350;p29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51" name="Google Shape;9351;p29"/>
                  <p:cNvCxnSpPr>
                    <a:stCxn id="9350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52" name="Google Shape;9352;p29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53" name="Google Shape;9353;p29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54" name="Google Shape;9354;p29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55" name="Google Shape;9355;p29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9356" name="Google Shape;9356;p29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57" name="Google Shape;9357;p29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58" name="Google Shape;9358;p29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59" name="Google Shape;9359;p29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60" name="Google Shape;9360;p29"/>
                  <p:cNvCxnSpPr>
                    <a:stCxn id="9359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61" name="Google Shape;9361;p29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62" name="Google Shape;9362;p29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63" name="Google Shape;9363;p29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64" name="Google Shape;9364;p29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9365" name="Google Shape;9365;p29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66" name="Google Shape;9366;p29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67" name="Google Shape;9367;p29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68" name="Google Shape;9368;p29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69" name="Google Shape;9369;p29"/>
                  <p:cNvCxnSpPr>
                    <a:stCxn id="9368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70" name="Google Shape;9370;p29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371" name="Google Shape;9371;p29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372" name="Google Shape;9372;p29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9373" name="Google Shape;9373;p29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9374" name="Google Shape;9374;p29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5" name="Google Shape;9375;p29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376" name="Google Shape;9376;p29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9377" name="Google Shape;9377;p29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8" name="Google Shape;9378;p29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379" name="Google Shape;9379;p29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9380" name="Google Shape;9380;p29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1" name="Google Shape;9381;p29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382" name="Google Shape;9382;p29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9383" name="Google Shape;9383;p29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4" name="Google Shape;9384;p29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385" name="Google Shape;9385;p29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6" name="Google Shape;9386;p29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7" name="Google Shape;9387;p29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8" name="Google Shape;9388;p29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9" name="Google Shape;9389;p29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0" name="Google Shape;9390;p29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1" name="Google Shape;9391;p29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2" name="Google Shape;9392;p29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393" name="Google Shape;9393;p29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9394" name="Google Shape;9394;p29"/>
            <p:cNvCxnSpPr>
              <a:endCxn id="9247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395" name="Google Shape;9395;p29"/>
            <p:cNvCxnSpPr>
              <a:endCxn id="9246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396" name="Google Shape;9396;p29"/>
            <p:cNvCxnSpPr>
              <a:stCxn id="9248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397" name="Google Shape;9397;p29"/>
            <p:cNvCxnSpPr>
              <a:stCxn id="9249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398" name="Google Shape;9398;p29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399" name="Google Shape;9399;p29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400" name="Google Shape;9400;p29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401" name="Google Shape;9401;p29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402" name="Google Shape;9402;p29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403" name="Google Shape;9403;p29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404" name="Google Shape;9404;p29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9405" name="Google Shape;9405;p29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9406" name="Google Shape;9406;p29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9407" name="Google Shape;9407;p29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408" name="Google Shape;9408;p29"/>
              <p:cNvCxnSpPr>
                <a:endCxn id="9407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9" name="Google Shape;9409;p29"/>
              <p:cNvCxnSpPr>
                <a:stCxn id="9407" idx="1"/>
                <a:endCxn id="9407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0" name="Google Shape;9410;p29"/>
              <p:cNvCxnSpPr>
                <a:stCxn id="9407" idx="7"/>
                <a:endCxn id="9407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411" name="Google Shape;9411;p29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9412" name="Google Shape;9412;p29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413" name="Google Shape;9413;p29"/>
              <p:cNvCxnSpPr>
                <a:endCxn id="9412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4" name="Google Shape;9414;p29"/>
              <p:cNvCxnSpPr>
                <a:stCxn id="9412" idx="1"/>
                <a:endCxn id="9412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5" name="Google Shape;9415;p29"/>
              <p:cNvCxnSpPr>
                <a:stCxn id="9412" idx="7"/>
                <a:endCxn id="9412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416" name="Google Shape;9416;p29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9417" name="Google Shape;9417;p29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418" name="Google Shape;9418;p29"/>
              <p:cNvCxnSpPr>
                <a:endCxn id="9417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9" name="Google Shape;9419;p29"/>
              <p:cNvCxnSpPr>
                <a:stCxn id="9417" idx="1"/>
                <a:endCxn id="9417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0" name="Google Shape;9420;p29"/>
              <p:cNvCxnSpPr>
                <a:stCxn id="9417" idx="7"/>
                <a:endCxn id="9417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421" name="Google Shape;9421;p29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9422" name="Google Shape;9422;p29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23" name="Google Shape;9423;p29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24" name="Google Shape;9424;p29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425" name="Google Shape;9425;p29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9426" name="Google Shape;9426;p29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9427" name="Google Shape;9427;p29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28" name="Google Shape;9428;p29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29" name="Google Shape;9429;p29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0" name="Google Shape;9430;p29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431" name="Google Shape;9431;p29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9432" name="Google Shape;9432;p29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3" name="Google Shape;9433;p29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4" name="Google Shape;9434;p29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5" name="Google Shape;9435;p29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436" name="Google Shape;9436;p29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9437" name="Google Shape;9437;p29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8" name="Google Shape;9438;p29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9" name="Google Shape;9439;p29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40" name="Google Shape;9440;p29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441" name="Google Shape;9441;p29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fmla="val 119444" name="adj1"/>
              <a:gd fmla="val -6601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42" name="Google Shape;9442;p29"/>
          <p:cNvSpPr/>
          <p:nvPr/>
        </p:nvSpPr>
        <p:spPr>
          <a:xfrm>
            <a:off x="173355" y="383540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43" name="Google Shape;9443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225" y="26049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9444" name="Google Shape;9444;p29"/>
          <p:cNvSpPr/>
          <p:nvPr/>
        </p:nvSpPr>
        <p:spPr>
          <a:xfrm>
            <a:off x="62225" y="1346313"/>
            <a:ext cx="3374400" cy="864300"/>
          </a:xfrm>
          <a:prstGeom prst="wedgeRoundRectCallout">
            <a:avLst>
              <a:gd fmla="val -27569" name="adj1"/>
              <a:gd fmla="val 77457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Bei Adresse 0b01: </a:t>
            </a:r>
            <a:r>
              <a:rPr lang="de-DE" sz="1600">
                <a:solidFill>
                  <a:srgbClr val="0000FF"/>
                </a:solidFill>
              </a:rPr>
              <a:t>Auswahlschalter MUX0 in Stellung </a:t>
            </a:r>
            <a:r>
              <a:rPr b="1" lang="de-DE" sz="1600">
                <a:solidFill>
                  <a:srgbClr val="0000FF"/>
                </a:solidFill>
              </a:rPr>
              <a:t>1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48" name="Shape 9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9" name="Google Shape;9449;p30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450" name="Google Shape;9450;p30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451" name="Google Shape;9451;p30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452" name="Google Shape;9452;p30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453" name="Google Shape;9453;p30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54" name="Google Shape;9454;p30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55" name="Google Shape;9455;p30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56" name="Google Shape;9456;p30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57" name="Google Shape;9457;p30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458" name="Google Shape;9458;p30"/>
          <p:cNvSpPr txBox="1"/>
          <p:nvPr/>
        </p:nvSpPr>
        <p:spPr>
          <a:xfrm>
            <a:off x="6492240" y="4415155"/>
            <a:ext cx="13639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59" name="Google Shape;9459;p30"/>
          <p:cNvSpPr txBox="1"/>
          <p:nvPr/>
        </p:nvSpPr>
        <p:spPr>
          <a:xfrm>
            <a:off x="5150485" y="4415155"/>
            <a:ext cx="103124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b="0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0" name="Google Shape;9460;p30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61" name="Google Shape;9461;p30"/>
          <p:cNvCxnSpPr>
            <a:endCxn id="9462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463" name="Google Shape;9463;p30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2" name="Google Shape;9462;p30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4" name="Google Shape;9464;p30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5" name="Google Shape;9465;p30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66" name="Google Shape;9466;p30"/>
          <p:cNvCxnSpPr>
            <a:endCxn id="9463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67" name="Google Shape;9467;p30"/>
          <p:cNvCxnSpPr>
            <a:endCxn id="9464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68" name="Google Shape;9468;p30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69" name="Google Shape;9469;p30"/>
          <p:cNvCxnSpPr>
            <a:stCxn id="9463" idx="3"/>
            <a:endCxn id="9463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470" name="Google Shape;9470;p30"/>
          <p:cNvCxnSpPr>
            <a:stCxn id="9462" idx="3"/>
            <a:endCxn id="9462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471" name="Google Shape;9471;p30"/>
          <p:cNvCxnSpPr>
            <a:stCxn id="9464" idx="3"/>
            <a:endCxn id="9464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472" name="Google Shape;9472;p30"/>
          <p:cNvCxnSpPr>
            <a:stCxn id="9465" idx="3"/>
            <a:endCxn id="9465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473" name="Google Shape;9473;p30"/>
          <p:cNvCxnSpPr>
            <a:stCxn id="9460" idx="3"/>
            <a:endCxn id="9474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474" name="Google Shape;9474;p30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75" name="Google Shape;9475;p30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76" name="Google Shape;9476;p30"/>
          <p:cNvCxnSpPr>
            <a:endCxn id="9477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478" name="Google Shape;9478;p30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77" name="Google Shape;9477;p30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79" name="Google Shape;9479;p30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80" name="Google Shape;9480;p30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81" name="Google Shape;9481;p30"/>
          <p:cNvCxnSpPr>
            <a:endCxn id="9478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82" name="Google Shape;9482;p30"/>
          <p:cNvCxnSpPr>
            <a:endCxn id="9479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83" name="Google Shape;9483;p30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84" name="Google Shape;9484;p30"/>
          <p:cNvCxnSpPr>
            <a:stCxn id="9478" idx="3"/>
            <a:endCxn id="9478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485" name="Google Shape;9485;p30"/>
          <p:cNvCxnSpPr>
            <a:stCxn id="9477" idx="3"/>
            <a:endCxn id="9477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486" name="Google Shape;9486;p30"/>
          <p:cNvCxnSpPr>
            <a:stCxn id="9479" idx="3"/>
            <a:endCxn id="9479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487" name="Google Shape;9487;p30"/>
          <p:cNvCxnSpPr>
            <a:stCxn id="9480" idx="3"/>
            <a:endCxn id="9480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488" name="Google Shape;9488;p30"/>
          <p:cNvCxnSpPr>
            <a:stCxn id="9475" idx="3"/>
            <a:endCxn id="9489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489" name="Google Shape;9489;p30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0" name="Google Shape;9490;p30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91" name="Google Shape;9491;p30"/>
          <p:cNvCxnSpPr>
            <a:endCxn id="9492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493" name="Google Shape;9493;p30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2" name="Google Shape;9492;p30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4" name="Google Shape;9494;p30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5" name="Google Shape;9495;p30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96" name="Google Shape;9496;p30"/>
          <p:cNvCxnSpPr>
            <a:endCxn id="9493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97" name="Google Shape;9497;p30"/>
          <p:cNvCxnSpPr>
            <a:endCxn id="9494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98" name="Google Shape;9498;p30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99" name="Google Shape;9499;p30"/>
          <p:cNvCxnSpPr>
            <a:stCxn id="9493" idx="3"/>
            <a:endCxn id="9493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500" name="Google Shape;9500;p30"/>
          <p:cNvCxnSpPr>
            <a:stCxn id="9492" idx="3"/>
            <a:endCxn id="9492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501" name="Google Shape;9501;p30"/>
          <p:cNvCxnSpPr>
            <a:stCxn id="9494" idx="3"/>
            <a:endCxn id="9494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502" name="Google Shape;9502;p30"/>
          <p:cNvCxnSpPr>
            <a:stCxn id="9495" idx="3"/>
            <a:endCxn id="9495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503" name="Google Shape;9503;p30"/>
          <p:cNvCxnSpPr>
            <a:stCxn id="9490" idx="3"/>
            <a:endCxn id="9504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504" name="Google Shape;9504;p30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505" name="Google Shape;9505;p30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9506" name="Google Shape;9506;p30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9507" name="Google Shape;9507;p30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9508" name="Google Shape;9508;p30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9509" name="Google Shape;9509;p30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10" name="Google Shape;9510;p30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11" name="Google Shape;9511;p30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12" name="Google Shape;9512;p30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13" name="Google Shape;9513;p30"/>
                  <p:cNvCxnSpPr>
                    <a:stCxn id="9512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14" name="Google Shape;9514;p30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15" name="Google Shape;9515;p30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16" name="Google Shape;9516;p30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17" name="Google Shape;9517;p30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9518" name="Google Shape;9518;p30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19" name="Google Shape;9519;p30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20" name="Google Shape;9520;p30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21" name="Google Shape;9521;p30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22" name="Google Shape;9522;p30"/>
                  <p:cNvCxnSpPr>
                    <a:stCxn id="9521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23" name="Google Shape;9523;p30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24" name="Google Shape;9524;p30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25" name="Google Shape;9525;p30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26" name="Google Shape;9526;p30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9527" name="Google Shape;9527;p30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28" name="Google Shape;9528;p30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29" name="Google Shape;9529;p30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30" name="Google Shape;9530;p30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31" name="Google Shape;9531;p30"/>
                  <p:cNvCxnSpPr>
                    <a:stCxn id="9530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32" name="Google Shape;9532;p30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33" name="Google Shape;9533;p30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34" name="Google Shape;9534;p30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535" name="Google Shape;9535;p30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9536" name="Google Shape;9536;p30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9537" name="Google Shape;9537;p30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38" name="Google Shape;9538;p30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39" name="Google Shape;9539;p30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40" name="Google Shape;9540;p30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41" name="Google Shape;9541;p30"/>
                  <p:cNvCxnSpPr>
                    <a:stCxn id="9540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42" name="Google Shape;9542;p30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43" name="Google Shape;9543;p30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44" name="Google Shape;9544;p30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45" name="Google Shape;9545;p30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9546" name="Google Shape;9546;p30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47" name="Google Shape;9547;p30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48" name="Google Shape;9548;p30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49" name="Google Shape;9549;p30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50" name="Google Shape;9550;p30"/>
                  <p:cNvCxnSpPr>
                    <a:stCxn id="9549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51" name="Google Shape;9551;p30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52" name="Google Shape;9552;p30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53" name="Google Shape;9553;p30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54" name="Google Shape;9554;p30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9555" name="Google Shape;9555;p30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56" name="Google Shape;9556;p30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57" name="Google Shape;9557;p30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58" name="Google Shape;9558;p30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59" name="Google Shape;9559;p30"/>
                  <p:cNvCxnSpPr>
                    <a:stCxn id="9558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60" name="Google Shape;9560;p30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61" name="Google Shape;9561;p30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62" name="Google Shape;9562;p30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563" name="Google Shape;9563;p30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9564" name="Google Shape;9564;p30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9565" name="Google Shape;9565;p30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66" name="Google Shape;9566;p30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67" name="Google Shape;9567;p30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68" name="Google Shape;9568;p30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69" name="Google Shape;9569;p30"/>
                  <p:cNvCxnSpPr>
                    <a:stCxn id="9568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70" name="Google Shape;9570;p30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71" name="Google Shape;9571;p30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72" name="Google Shape;9572;p30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73" name="Google Shape;9573;p30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9574" name="Google Shape;9574;p30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75" name="Google Shape;9575;p30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76" name="Google Shape;9576;p30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77" name="Google Shape;9577;p30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78" name="Google Shape;9578;p30"/>
                  <p:cNvCxnSpPr>
                    <a:stCxn id="9577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79" name="Google Shape;9579;p30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80" name="Google Shape;9580;p30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81" name="Google Shape;9581;p30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82" name="Google Shape;9582;p30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9583" name="Google Shape;9583;p30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84" name="Google Shape;9584;p30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85" name="Google Shape;9585;p30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86" name="Google Shape;9586;p30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87" name="Google Shape;9587;p30"/>
                  <p:cNvCxnSpPr>
                    <a:stCxn id="9586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88" name="Google Shape;9588;p30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89" name="Google Shape;9589;p30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90" name="Google Shape;9590;p30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591" name="Google Shape;9591;p30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9592" name="Google Shape;9592;p30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9593" name="Google Shape;9593;p30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94" name="Google Shape;9594;p30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595" name="Google Shape;9595;p30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96" name="Google Shape;9596;p30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97" name="Google Shape;9597;p30"/>
                  <p:cNvCxnSpPr>
                    <a:stCxn id="9596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98" name="Google Shape;9598;p30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599" name="Google Shape;9599;p30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600" name="Google Shape;9600;p30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601" name="Google Shape;9601;p30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9602" name="Google Shape;9602;p30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603" name="Google Shape;9603;p30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604" name="Google Shape;9604;p30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605" name="Google Shape;9605;p30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606" name="Google Shape;9606;p30"/>
                  <p:cNvCxnSpPr>
                    <a:stCxn id="9605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607" name="Google Shape;9607;p30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608" name="Google Shape;9608;p30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609" name="Google Shape;9609;p30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610" name="Google Shape;9610;p30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9611" name="Google Shape;9611;p30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612" name="Google Shape;9612;p30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613" name="Google Shape;9613;p30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614" name="Google Shape;9614;p30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615" name="Google Shape;9615;p30"/>
                  <p:cNvCxnSpPr>
                    <a:stCxn id="9614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616" name="Google Shape;9616;p30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617" name="Google Shape;9617;p30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618" name="Google Shape;9618;p30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9619" name="Google Shape;9619;p30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9620" name="Google Shape;9620;p30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1" name="Google Shape;9621;p30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622" name="Google Shape;9622;p30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9623" name="Google Shape;9623;p30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4" name="Google Shape;9624;p30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625" name="Google Shape;9625;p30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9626" name="Google Shape;9626;p30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7" name="Google Shape;9627;p30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628" name="Google Shape;9628;p30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9629" name="Google Shape;9629;p30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0" name="Google Shape;9630;p30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631" name="Google Shape;9631;p30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2" name="Google Shape;9632;p30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3" name="Google Shape;9633;p30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4" name="Google Shape;9634;p30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5" name="Google Shape;9635;p30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6" name="Google Shape;9636;p30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7" name="Google Shape;9637;p30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8" name="Google Shape;9638;p30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39" name="Google Shape;9639;p30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9640" name="Google Shape;9640;p30"/>
            <p:cNvCxnSpPr>
              <a:endCxn id="9493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41" name="Google Shape;9641;p30"/>
            <p:cNvCxnSpPr>
              <a:endCxn id="9492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42" name="Google Shape;9642;p30"/>
            <p:cNvCxnSpPr>
              <a:stCxn id="9494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43" name="Google Shape;9643;p30"/>
            <p:cNvCxnSpPr>
              <a:stCxn id="9495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44" name="Google Shape;9644;p30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45" name="Google Shape;9645;p30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46" name="Google Shape;9646;p30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47" name="Google Shape;9647;p30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48" name="Google Shape;9648;p30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49" name="Google Shape;9649;p30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50" name="Google Shape;9650;p30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9651" name="Google Shape;9651;p30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9652" name="Google Shape;9652;p30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9653" name="Google Shape;9653;p30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654" name="Google Shape;9654;p30"/>
              <p:cNvCxnSpPr>
                <a:endCxn id="9653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5" name="Google Shape;9655;p30"/>
              <p:cNvCxnSpPr>
                <a:stCxn id="9653" idx="1"/>
                <a:endCxn id="9653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6" name="Google Shape;9656;p30"/>
              <p:cNvCxnSpPr>
                <a:stCxn id="9653" idx="7"/>
                <a:endCxn id="9653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657" name="Google Shape;9657;p30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9658" name="Google Shape;9658;p30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659" name="Google Shape;9659;p30"/>
              <p:cNvCxnSpPr>
                <a:endCxn id="9658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0" name="Google Shape;9660;p30"/>
              <p:cNvCxnSpPr>
                <a:stCxn id="9658" idx="1"/>
                <a:endCxn id="9658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1" name="Google Shape;9661;p30"/>
              <p:cNvCxnSpPr>
                <a:stCxn id="9658" idx="7"/>
                <a:endCxn id="9658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662" name="Google Shape;9662;p30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9663" name="Google Shape;9663;p30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664" name="Google Shape;9664;p30"/>
              <p:cNvCxnSpPr>
                <a:endCxn id="9663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5" name="Google Shape;9665;p30"/>
              <p:cNvCxnSpPr>
                <a:stCxn id="9663" idx="1"/>
                <a:endCxn id="9663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6" name="Google Shape;9666;p30"/>
              <p:cNvCxnSpPr>
                <a:stCxn id="9663" idx="7"/>
                <a:endCxn id="9663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667" name="Google Shape;9667;p30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9668" name="Google Shape;9668;p30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69" name="Google Shape;9669;p30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70" name="Google Shape;9670;p30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71" name="Google Shape;9671;p30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9672" name="Google Shape;9672;p30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9673" name="Google Shape;9673;p30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74" name="Google Shape;9674;p30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75" name="Google Shape;9675;p30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76" name="Google Shape;9676;p30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677" name="Google Shape;9677;p30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9678" name="Google Shape;9678;p30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79" name="Google Shape;9679;p30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0" name="Google Shape;9680;p30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1" name="Google Shape;9681;p30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682" name="Google Shape;9682;p30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9683" name="Google Shape;9683;p30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4" name="Google Shape;9684;p30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5" name="Google Shape;9685;p30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6" name="Google Shape;9686;p30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687" name="Google Shape;9687;p30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fmla="val 114080" name="adj1"/>
              <a:gd fmla="val -945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88" name="Google Shape;9688;p30"/>
          <p:cNvSpPr/>
          <p:nvPr/>
        </p:nvSpPr>
        <p:spPr>
          <a:xfrm>
            <a:off x="173355" y="383540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89" name="Google Shape;9689;p30"/>
          <p:cNvSpPr/>
          <p:nvPr/>
        </p:nvSpPr>
        <p:spPr>
          <a:xfrm>
            <a:off x="173355" y="1750695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MUX1 in Position 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90" name="Google Shape;9690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225" y="345853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9691" name="Google Shape;9691;p30"/>
          <p:cNvSpPr/>
          <p:nvPr/>
        </p:nvSpPr>
        <p:spPr>
          <a:xfrm>
            <a:off x="62225" y="2207525"/>
            <a:ext cx="3374400" cy="864300"/>
          </a:xfrm>
          <a:prstGeom prst="wedgeRoundRectCallout">
            <a:avLst>
              <a:gd fmla="val -27569" name="adj1"/>
              <a:gd fmla="val 77457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Bei Adresse 0b01</a:t>
            </a:r>
            <a:r>
              <a:rPr lang="de-DE" sz="1600">
                <a:solidFill>
                  <a:srgbClr val="0000FF"/>
                </a:solidFill>
              </a:rPr>
              <a:t>, Auswahlschalter MUX1 in Stellung </a:t>
            </a:r>
            <a:r>
              <a:rPr b="1" lang="de-DE" sz="1600">
                <a:solidFill>
                  <a:srgbClr val="0000FF"/>
                </a:solidFill>
              </a:rPr>
              <a:t>1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95" name="Shape 9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6" name="Google Shape;9696;p31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697" name="Google Shape;9697;p31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698" name="Google Shape;9698;p31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699" name="Google Shape;9699;p31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700" name="Google Shape;9700;p31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1" name="Google Shape;9701;p31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2" name="Google Shape;9702;p31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03" name="Google Shape;9703;p31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04" name="Google Shape;9704;p31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705" name="Google Shape;9705;p31"/>
          <p:cNvSpPr txBox="1"/>
          <p:nvPr/>
        </p:nvSpPr>
        <p:spPr>
          <a:xfrm>
            <a:off x="6492240" y="4415155"/>
            <a:ext cx="9950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6" name="Google Shape;9706;p31"/>
          <p:cNvSpPr txBox="1"/>
          <p:nvPr/>
        </p:nvSpPr>
        <p:spPr>
          <a:xfrm>
            <a:off x="5187315" y="4415155"/>
            <a:ext cx="995045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b="0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7" name="Google Shape;9707;p31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08" name="Google Shape;9708;p31"/>
          <p:cNvCxnSpPr>
            <a:endCxn id="9709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710" name="Google Shape;9710;p31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9" name="Google Shape;9709;p31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1" name="Google Shape;9711;p31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2" name="Google Shape;9712;p31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13" name="Google Shape;9713;p31"/>
          <p:cNvCxnSpPr>
            <a:endCxn id="9710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14" name="Google Shape;9714;p31"/>
          <p:cNvCxnSpPr>
            <a:endCxn id="9711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15" name="Google Shape;9715;p31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16" name="Google Shape;9716;p31"/>
          <p:cNvCxnSpPr>
            <a:stCxn id="9710" idx="3"/>
            <a:endCxn id="9710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17" name="Google Shape;9717;p31"/>
          <p:cNvCxnSpPr>
            <a:stCxn id="9709" idx="3"/>
            <a:endCxn id="9709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18" name="Google Shape;9718;p31"/>
          <p:cNvCxnSpPr>
            <a:stCxn id="9711" idx="3"/>
            <a:endCxn id="9711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19" name="Google Shape;9719;p31"/>
          <p:cNvCxnSpPr>
            <a:stCxn id="9712" idx="3"/>
            <a:endCxn id="9712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20" name="Google Shape;9720;p31"/>
          <p:cNvCxnSpPr>
            <a:stCxn id="9707" idx="3"/>
            <a:endCxn id="9721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721" name="Google Shape;9721;p31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22" name="Google Shape;9722;p31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23" name="Google Shape;9723;p31"/>
          <p:cNvCxnSpPr>
            <a:endCxn id="9724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725" name="Google Shape;9725;p31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24" name="Google Shape;9724;p31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26" name="Google Shape;9726;p31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27" name="Google Shape;9727;p31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28" name="Google Shape;9728;p31"/>
          <p:cNvCxnSpPr>
            <a:endCxn id="9725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29" name="Google Shape;9729;p31"/>
          <p:cNvCxnSpPr>
            <a:endCxn id="9726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30" name="Google Shape;9730;p31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31" name="Google Shape;9731;p31"/>
          <p:cNvCxnSpPr>
            <a:stCxn id="9725" idx="3"/>
            <a:endCxn id="9725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32" name="Google Shape;9732;p31"/>
          <p:cNvCxnSpPr>
            <a:stCxn id="9724" idx="3"/>
            <a:endCxn id="9724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33" name="Google Shape;9733;p31"/>
          <p:cNvCxnSpPr>
            <a:stCxn id="9726" idx="3"/>
            <a:endCxn id="9726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34" name="Google Shape;9734;p31"/>
          <p:cNvCxnSpPr>
            <a:stCxn id="9727" idx="3"/>
            <a:endCxn id="9727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35" name="Google Shape;9735;p31"/>
          <p:cNvCxnSpPr>
            <a:stCxn id="9722" idx="3"/>
            <a:endCxn id="9736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736" name="Google Shape;9736;p31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37" name="Google Shape;9737;p31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38" name="Google Shape;9738;p31"/>
          <p:cNvCxnSpPr>
            <a:endCxn id="9739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740" name="Google Shape;9740;p31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39" name="Google Shape;9739;p31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1" name="Google Shape;9741;p31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2" name="Google Shape;9742;p31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43" name="Google Shape;9743;p31"/>
          <p:cNvCxnSpPr>
            <a:endCxn id="9740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44" name="Google Shape;9744;p31"/>
          <p:cNvCxnSpPr>
            <a:endCxn id="9741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45" name="Google Shape;9745;p31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746" name="Google Shape;9746;p31"/>
          <p:cNvCxnSpPr>
            <a:stCxn id="9740" idx="3"/>
            <a:endCxn id="9740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47" name="Google Shape;9747;p31"/>
          <p:cNvCxnSpPr>
            <a:stCxn id="9739" idx="3"/>
            <a:endCxn id="9739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48" name="Google Shape;9748;p31"/>
          <p:cNvCxnSpPr>
            <a:stCxn id="9741" idx="3"/>
            <a:endCxn id="9741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49" name="Google Shape;9749;p31"/>
          <p:cNvCxnSpPr>
            <a:stCxn id="9742" idx="3"/>
            <a:endCxn id="9742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750" name="Google Shape;9750;p31"/>
          <p:cNvCxnSpPr>
            <a:stCxn id="9737" idx="3"/>
            <a:endCxn id="9751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751" name="Google Shape;9751;p31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752" name="Google Shape;9752;p31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9753" name="Google Shape;9753;p31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9754" name="Google Shape;9754;p31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9755" name="Google Shape;9755;p31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9756" name="Google Shape;9756;p31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57" name="Google Shape;9757;p31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58" name="Google Shape;9758;p31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59" name="Google Shape;9759;p31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60" name="Google Shape;9760;p31"/>
                  <p:cNvCxnSpPr>
                    <a:stCxn id="9759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61" name="Google Shape;9761;p31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62" name="Google Shape;9762;p31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63" name="Google Shape;9763;p31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764" name="Google Shape;9764;p31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9765" name="Google Shape;9765;p31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66" name="Google Shape;9766;p31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67" name="Google Shape;9767;p31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68" name="Google Shape;9768;p31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69" name="Google Shape;9769;p31"/>
                  <p:cNvCxnSpPr>
                    <a:stCxn id="9768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70" name="Google Shape;9770;p31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71" name="Google Shape;9771;p31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72" name="Google Shape;9772;p31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773" name="Google Shape;9773;p31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9774" name="Google Shape;9774;p31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75" name="Google Shape;9775;p31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76" name="Google Shape;9776;p31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77" name="Google Shape;9777;p31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78" name="Google Shape;9778;p31"/>
                  <p:cNvCxnSpPr>
                    <a:stCxn id="9777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79" name="Google Shape;9779;p31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80" name="Google Shape;9780;p31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81" name="Google Shape;9781;p31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782" name="Google Shape;9782;p31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9783" name="Google Shape;9783;p31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9784" name="Google Shape;9784;p31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85" name="Google Shape;9785;p31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86" name="Google Shape;9786;p31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87" name="Google Shape;9787;p31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88" name="Google Shape;9788;p31"/>
                  <p:cNvCxnSpPr>
                    <a:stCxn id="9787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89" name="Google Shape;9789;p31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90" name="Google Shape;9790;p31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91" name="Google Shape;9791;p31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792" name="Google Shape;9792;p31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9793" name="Google Shape;9793;p31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94" name="Google Shape;9794;p31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795" name="Google Shape;9795;p31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96" name="Google Shape;9796;p31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97" name="Google Shape;9797;p31"/>
                  <p:cNvCxnSpPr>
                    <a:stCxn id="9796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98" name="Google Shape;9798;p31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799" name="Google Shape;9799;p31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00" name="Google Shape;9800;p31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801" name="Google Shape;9801;p31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9802" name="Google Shape;9802;p31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03" name="Google Shape;9803;p31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04" name="Google Shape;9804;p31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05" name="Google Shape;9805;p31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06" name="Google Shape;9806;p31"/>
                  <p:cNvCxnSpPr>
                    <a:stCxn id="9805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07" name="Google Shape;9807;p31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08" name="Google Shape;9808;p31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09" name="Google Shape;9809;p31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810" name="Google Shape;9810;p31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9811" name="Google Shape;9811;p31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9812" name="Google Shape;9812;p31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13" name="Google Shape;9813;p31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14" name="Google Shape;9814;p31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15" name="Google Shape;9815;p31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16" name="Google Shape;9816;p31"/>
                  <p:cNvCxnSpPr>
                    <a:stCxn id="9815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17" name="Google Shape;9817;p31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18" name="Google Shape;9818;p31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19" name="Google Shape;9819;p31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820" name="Google Shape;9820;p31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9821" name="Google Shape;9821;p31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22" name="Google Shape;9822;p31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23" name="Google Shape;9823;p31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24" name="Google Shape;9824;p31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25" name="Google Shape;9825;p31"/>
                  <p:cNvCxnSpPr>
                    <a:stCxn id="9824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26" name="Google Shape;9826;p31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27" name="Google Shape;9827;p31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28" name="Google Shape;9828;p31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829" name="Google Shape;9829;p31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9830" name="Google Shape;9830;p31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31" name="Google Shape;9831;p31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32" name="Google Shape;9832;p31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33" name="Google Shape;9833;p31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34" name="Google Shape;9834;p31"/>
                  <p:cNvCxnSpPr>
                    <a:stCxn id="9833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35" name="Google Shape;9835;p31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36" name="Google Shape;9836;p31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37" name="Google Shape;9837;p31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838" name="Google Shape;9838;p31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9839" name="Google Shape;9839;p31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9840" name="Google Shape;9840;p31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41" name="Google Shape;9841;p31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42" name="Google Shape;9842;p31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43" name="Google Shape;9843;p31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44" name="Google Shape;9844;p31"/>
                  <p:cNvCxnSpPr>
                    <a:stCxn id="9843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45" name="Google Shape;9845;p31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46" name="Google Shape;9846;p31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47" name="Google Shape;9847;p31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848" name="Google Shape;9848;p31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9849" name="Google Shape;9849;p31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50" name="Google Shape;9850;p31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51" name="Google Shape;9851;p31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52" name="Google Shape;9852;p31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53" name="Google Shape;9853;p31"/>
                  <p:cNvCxnSpPr>
                    <a:stCxn id="9852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54" name="Google Shape;9854;p31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55" name="Google Shape;9855;p31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56" name="Google Shape;9856;p31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857" name="Google Shape;9857;p31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9858" name="Google Shape;9858;p31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59" name="Google Shape;9859;p31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60" name="Google Shape;9860;p31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61" name="Google Shape;9861;p31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62" name="Google Shape;9862;p31"/>
                  <p:cNvCxnSpPr>
                    <a:stCxn id="9861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63" name="Google Shape;9863;p31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9864" name="Google Shape;9864;p31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9865" name="Google Shape;9865;p31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9866" name="Google Shape;9866;p31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9867" name="Google Shape;9867;p31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68" name="Google Shape;9868;p31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869" name="Google Shape;9869;p31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9870" name="Google Shape;9870;p31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1" name="Google Shape;9871;p31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872" name="Google Shape;9872;p31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9873" name="Google Shape;9873;p31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4" name="Google Shape;9874;p31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875" name="Google Shape;9875;p31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9876" name="Google Shape;9876;p31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7" name="Google Shape;9877;p31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878" name="Google Shape;9878;p31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79" name="Google Shape;9879;p31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0" name="Google Shape;9880;p31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1" name="Google Shape;9881;p31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2" name="Google Shape;9882;p31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3" name="Google Shape;9883;p31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4" name="Google Shape;9884;p31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5" name="Google Shape;9885;p31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886" name="Google Shape;9886;p31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9887" name="Google Shape;9887;p31"/>
            <p:cNvCxnSpPr>
              <a:endCxn id="9740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88" name="Google Shape;9888;p31"/>
            <p:cNvCxnSpPr>
              <a:endCxn id="9739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89" name="Google Shape;9889;p31"/>
            <p:cNvCxnSpPr>
              <a:stCxn id="9741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90" name="Google Shape;9890;p31"/>
            <p:cNvCxnSpPr>
              <a:stCxn id="9742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91" name="Google Shape;9891;p31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92" name="Google Shape;9892;p31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93" name="Google Shape;9893;p31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94" name="Google Shape;9894;p31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95" name="Google Shape;9895;p31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96" name="Google Shape;9896;p31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97" name="Google Shape;9897;p31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9898" name="Google Shape;9898;p31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9899" name="Google Shape;9899;p31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9900" name="Google Shape;9900;p31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901" name="Google Shape;9901;p31"/>
              <p:cNvCxnSpPr>
                <a:endCxn id="9900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2" name="Google Shape;9902;p31"/>
              <p:cNvCxnSpPr>
                <a:stCxn id="9900" idx="1"/>
                <a:endCxn id="9900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3" name="Google Shape;9903;p31"/>
              <p:cNvCxnSpPr>
                <a:stCxn id="9900" idx="7"/>
                <a:endCxn id="9900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904" name="Google Shape;9904;p31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9905" name="Google Shape;9905;p31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906" name="Google Shape;9906;p31"/>
              <p:cNvCxnSpPr>
                <a:endCxn id="9905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7" name="Google Shape;9907;p31"/>
              <p:cNvCxnSpPr>
                <a:stCxn id="9905" idx="1"/>
                <a:endCxn id="9905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8" name="Google Shape;9908;p31"/>
              <p:cNvCxnSpPr>
                <a:stCxn id="9905" idx="7"/>
                <a:endCxn id="9905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909" name="Google Shape;9909;p31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9910" name="Google Shape;9910;p31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911" name="Google Shape;9911;p31"/>
              <p:cNvCxnSpPr>
                <a:endCxn id="9910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2" name="Google Shape;9912;p31"/>
              <p:cNvCxnSpPr>
                <a:stCxn id="9910" idx="1"/>
                <a:endCxn id="9910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3" name="Google Shape;9913;p31"/>
              <p:cNvCxnSpPr>
                <a:stCxn id="9910" idx="7"/>
                <a:endCxn id="9910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914" name="Google Shape;9914;p31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9915" name="Google Shape;9915;p31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6" name="Google Shape;9916;p31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7" name="Google Shape;9917;p31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18" name="Google Shape;9918;p31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9919" name="Google Shape;9919;p31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9920" name="Google Shape;9920;p31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1" name="Google Shape;9921;p31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2" name="Google Shape;9922;p31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3" name="Google Shape;9923;p31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924" name="Google Shape;9924;p31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9925" name="Google Shape;9925;p31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6" name="Google Shape;9926;p31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7" name="Google Shape;9927;p31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8" name="Google Shape;9928;p31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929" name="Google Shape;9929;p31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9930" name="Google Shape;9930;p31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31" name="Google Shape;9931;p31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32" name="Google Shape;9932;p31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33" name="Google Shape;9933;p31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934" name="Google Shape;9934;p31"/>
          <p:cNvSpPr/>
          <p:nvPr/>
        </p:nvSpPr>
        <p:spPr>
          <a:xfrm>
            <a:off x="2452370" y="4497070"/>
            <a:ext cx="1617980" cy="506095"/>
          </a:xfrm>
          <a:prstGeom prst="wedgeRectCallout">
            <a:avLst>
              <a:gd fmla="val 135986" name="adj1"/>
              <a:gd fmla="val -12312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5" name="Google Shape;9935;p31"/>
          <p:cNvSpPr/>
          <p:nvPr/>
        </p:nvSpPr>
        <p:spPr>
          <a:xfrm>
            <a:off x="173355" y="383540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6" name="Google Shape;9936;p31"/>
          <p:cNvSpPr/>
          <p:nvPr/>
        </p:nvSpPr>
        <p:spPr>
          <a:xfrm>
            <a:off x="173355" y="1750695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MUX1 in Position 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7" name="Google Shape;9937;p31"/>
          <p:cNvSpPr/>
          <p:nvPr/>
        </p:nvSpPr>
        <p:spPr>
          <a:xfrm>
            <a:off x="173355" y="3196590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MUX2 in Position 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38" name="Google Shape;9938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02550" y="338103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9939" name="Google Shape;9939;p31"/>
          <p:cNvSpPr/>
          <p:nvPr/>
        </p:nvSpPr>
        <p:spPr>
          <a:xfrm>
            <a:off x="5072375" y="1906688"/>
            <a:ext cx="3374400" cy="864300"/>
          </a:xfrm>
          <a:prstGeom prst="wedgeRoundRectCallout">
            <a:avLst>
              <a:gd fmla="val 39612" name="adj1"/>
              <a:gd fmla="val 83153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Bei Adresse 0b01, Ausw</a:t>
            </a:r>
            <a:r>
              <a:rPr lang="de-DE" sz="1600">
                <a:solidFill>
                  <a:srgbClr val="0000FF"/>
                </a:solidFill>
              </a:rPr>
              <a:t>ahlschalter MUX2 in Stellung </a:t>
            </a:r>
            <a:r>
              <a:rPr b="1" lang="de-DE" sz="1600">
                <a:solidFill>
                  <a:srgbClr val="0000FF"/>
                </a:solidFill>
              </a:rPr>
              <a:t>1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43" name="Shape 9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4" name="Google Shape;9944;p32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945" name="Google Shape;9945;p32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946" name="Google Shape;9946;p32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947" name="Google Shape;9947;p32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948" name="Google Shape;9948;p32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49" name="Google Shape;9949;p32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0" name="Google Shape;9950;p32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51" name="Google Shape;9951;p32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52" name="Google Shape;9952;p32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953" name="Google Shape;9953;p32"/>
          <p:cNvSpPr txBox="1"/>
          <p:nvPr/>
        </p:nvSpPr>
        <p:spPr>
          <a:xfrm>
            <a:off x="6492240" y="4415155"/>
            <a:ext cx="105283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4" name="Google Shape;9954;p32"/>
          <p:cNvSpPr txBox="1"/>
          <p:nvPr/>
        </p:nvSpPr>
        <p:spPr>
          <a:xfrm>
            <a:off x="5186680" y="4415155"/>
            <a:ext cx="9956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b="0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5" name="Google Shape;9955;p32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56" name="Google Shape;9956;p32"/>
          <p:cNvCxnSpPr>
            <a:endCxn id="9957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958" name="Google Shape;9958;p32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7" name="Google Shape;9957;p32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9" name="Google Shape;9959;p32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60" name="Google Shape;9960;p32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61" name="Google Shape;9961;p32"/>
          <p:cNvCxnSpPr>
            <a:endCxn id="9958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62" name="Google Shape;9962;p32"/>
          <p:cNvCxnSpPr>
            <a:endCxn id="9959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63" name="Google Shape;9963;p32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64" name="Google Shape;9964;p32"/>
          <p:cNvCxnSpPr>
            <a:stCxn id="9958" idx="3"/>
            <a:endCxn id="9958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65" name="Google Shape;9965;p32"/>
          <p:cNvCxnSpPr>
            <a:stCxn id="9957" idx="3"/>
            <a:endCxn id="9957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66" name="Google Shape;9966;p32"/>
          <p:cNvCxnSpPr>
            <a:stCxn id="9959" idx="3"/>
            <a:endCxn id="9959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67" name="Google Shape;9967;p32"/>
          <p:cNvCxnSpPr>
            <a:stCxn id="9960" idx="3"/>
            <a:endCxn id="9960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68" name="Google Shape;9968;p32"/>
          <p:cNvCxnSpPr>
            <a:stCxn id="9955" idx="3"/>
            <a:endCxn id="9969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969" name="Google Shape;9969;p32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0" name="Google Shape;9970;p32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71" name="Google Shape;9971;p32"/>
          <p:cNvCxnSpPr>
            <a:endCxn id="9972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973" name="Google Shape;9973;p32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2" name="Google Shape;9972;p32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4" name="Google Shape;9974;p32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5" name="Google Shape;9975;p32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76" name="Google Shape;9976;p32"/>
          <p:cNvCxnSpPr>
            <a:endCxn id="9973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77" name="Google Shape;9977;p32"/>
          <p:cNvCxnSpPr>
            <a:endCxn id="9974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78" name="Google Shape;9978;p32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79" name="Google Shape;9979;p32"/>
          <p:cNvCxnSpPr>
            <a:stCxn id="9973" idx="3"/>
            <a:endCxn id="9973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80" name="Google Shape;9980;p32"/>
          <p:cNvCxnSpPr>
            <a:stCxn id="9972" idx="3"/>
            <a:endCxn id="9972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81" name="Google Shape;9981;p32"/>
          <p:cNvCxnSpPr>
            <a:stCxn id="9974" idx="3"/>
            <a:endCxn id="9974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82" name="Google Shape;9982;p32"/>
          <p:cNvCxnSpPr>
            <a:stCxn id="9975" idx="3"/>
            <a:endCxn id="9975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83" name="Google Shape;9983;p32"/>
          <p:cNvCxnSpPr>
            <a:stCxn id="9970" idx="3"/>
            <a:endCxn id="9984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984" name="Google Shape;9984;p32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85" name="Google Shape;9985;p32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86" name="Google Shape;9986;p32"/>
          <p:cNvCxnSpPr>
            <a:endCxn id="9987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988" name="Google Shape;9988;p32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87" name="Google Shape;9987;p32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89" name="Google Shape;9989;p32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90" name="Google Shape;9990;p32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91" name="Google Shape;9991;p32"/>
          <p:cNvCxnSpPr>
            <a:endCxn id="9988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92" name="Google Shape;9992;p32"/>
          <p:cNvCxnSpPr>
            <a:endCxn id="9989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93" name="Google Shape;9993;p32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94" name="Google Shape;9994;p32"/>
          <p:cNvCxnSpPr>
            <a:stCxn id="9988" idx="3"/>
            <a:endCxn id="9988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95" name="Google Shape;9995;p32"/>
          <p:cNvCxnSpPr>
            <a:stCxn id="9987" idx="3"/>
            <a:endCxn id="9987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96" name="Google Shape;9996;p32"/>
          <p:cNvCxnSpPr>
            <a:stCxn id="9989" idx="3"/>
            <a:endCxn id="9989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97" name="Google Shape;9997;p32"/>
          <p:cNvCxnSpPr>
            <a:stCxn id="9990" idx="3"/>
            <a:endCxn id="9990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9998" name="Google Shape;9998;p32"/>
          <p:cNvCxnSpPr>
            <a:stCxn id="9985" idx="3"/>
            <a:endCxn id="9999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9999" name="Google Shape;9999;p32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000" name="Google Shape;10000;p32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0001" name="Google Shape;10001;p32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0002" name="Google Shape;10002;p32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0003" name="Google Shape;10003;p32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0004" name="Google Shape;10004;p32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05" name="Google Shape;10005;p32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06" name="Google Shape;10006;p32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07" name="Google Shape;10007;p32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08" name="Google Shape;10008;p32"/>
                  <p:cNvCxnSpPr>
                    <a:stCxn id="10007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09" name="Google Shape;10009;p32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10" name="Google Shape;10010;p32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11" name="Google Shape;10011;p32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12" name="Google Shape;10012;p32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0013" name="Google Shape;10013;p32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14" name="Google Shape;10014;p32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15" name="Google Shape;10015;p32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16" name="Google Shape;10016;p32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17" name="Google Shape;10017;p32"/>
                  <p:cNvCxnSpPr>
                    <a:stCxn id="10016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18" name="Google Shape;10018;p32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19" name="Google Shape;10019;p32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20" name="Google Shape;10020;p32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21" name="Google Shape;10021;p32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0022" name="Google Shape;10022;p32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23" name="Google Shape;10023;p32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24" name="Google Shape;10024;p32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25" name="Google Shape;10025;p32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26" name="Google Shape;10026;p32"/>
                  <p:cNvCxnSpPr>
                    <a:stCxn id="10025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27" name="Google Shape;10027;p32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28" name="Google Shape;10028;p32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29" name="Google Shape;10029;p32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030" name="Google Shape;10030;p32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0031" name="Google Shape;10031;p32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0032" name="Google Shape;10032;p32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33" name="Google Shape;10033;p32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34" name="Google Shape;10034;p32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35" name="Google Shape;10035;p32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36" name="Google Shape;10036;p32"/>
                  <p:cNvCxnSpPr>
                    <a:stCxn id="10035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37" name="Google Shape;10037;p32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38" name="Google Shape;10038;p32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39" name="Google Shape;10039;p32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40" name="Google Shape;10040;p32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0041" name="Google Shape;10041;p32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42" name="Google Shape;10042;p32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43" name="Google Shape;10043;p32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44" name="Google Shape;10044;p32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45" name="Google Shape;10045;p32"/>
                  <p:cNvCxnSpPr>
                    <a:stCxn id="10044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46" name="Google Shape;10046;p32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47" name="Google Shape;10047;p32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48" name="Google Shape;10048;p32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49" name="Google Shape;10049;p32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0050" name="Google Shape;10050;p32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51" name="Google Shape;10051;p32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52" name="Google Shape;10052;p32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53" name="Google Shape;10053;p32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54" name="Google Shape;10054;p32"/>
                  <p:cNvCxnSpPr>
                    <a:stCxn id="10053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55" name="Google Shape;10055;p32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56" name="Google Shape;10056;p32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57" name="Google Shape;10057;p32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058" name="Google Shape;10058;p32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0059" name="Google Shape;10059;p32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0060" name="Google Shape;10060;p32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61" name="Google Shape;10061;p32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62" name="Google Shape;10062;p32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63" name="Google Shape;10063;p32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64" name="Google Shape;10064;p32"/>
                  <p:cNvCxnSpPr>
                    <a:stCxn id="10063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65" name="Google Shape;10065;p32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66" name="Google Shape;10066;p32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67" name="Google Shape;10067;p32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68" name="Google Shape;10068;p32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0069" name="Google Shape;10069;p32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70" name="Google Shape;10070;p32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71" name="Google Shape;10071;p32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72" name="Google Shape;10072;p32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73" name="Google Shape;10073;p32"/>
                  <p:cNvCxnSpPr>
                    <a:stCxn id="10072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74" name="Google Shape;10074;p32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75" name="Google Shape;10075;p32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76" name="Google Shape;10076;p32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77" name="Google Shape;10077;p32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0078" name="Google Shape;10078;p32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79" name="Google Shape;10079;p32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80" name="Google Shape;10080;p32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81" name="Google Shape;10081;p32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82" name="Google Shape;10082;p32"/>
                  <p:cNvCxnSpPr>
                    <a:stCxn id="10081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83" name="Google Shape;10083;p32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84" name="Google Shape;10084;p32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85" name="Google Shape;10085;p32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086" name="Google Shape;10086;p32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0087" name="Google Shape;10087;p32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0088" name="Google Shape;10088;p32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89" name="Google Shape;10089;p32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90" name="Google Shape;10090;p32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91" name="Google Shape;10091;p32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92" name="Google Shape;10092;p32"/>
                  <p:cNvCxnSpPr>
                    <a:stCxn id="10091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93" name="Google Shape;10093;p32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94" name="Google Shape;10094;p32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95" name="Google Shape;10095;p32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96" name="Google Shape;10096;p32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0097" name="Google Shape;10097;p32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98" name="Google Shape;10098;p32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99" name="Google Shape;10099;p32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100" name="Google Shape;10100;p32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101" name="Google Shape;10101;p32"/>
                  <p:cNvCxnSpPr>
                    <a:stCxn id="10100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102" name="Google Shape;10102;p32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103" name="Google Shape;10103;p32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104" name="Google Shape;10104;p32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105" name="Google Shape;10105;p32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0106" name="Google Shape;10106;p32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107" name="Google Shape;10107;p32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108" name="Google Shape;10108;p32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109" name="Google Shape;10109;p32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110" name="Google Shape;10110;p32"/>
                  <p:cNvCxnSpPr>
                    <a:stCxn id="10109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111" name="Google Shape;10111;p32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112" name="Google Shape;10112;p32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113" name="Google Shape;10113;p32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0114" name="Google Shape;10114;p32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0115" name="Google Shape;10115;p32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6" name="Google Shape;10116;p32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117" name="Google Shape;10117;p32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0118" name="Google Shape;10118;p32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9" name="Google Shape;10119;p32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120" name="Google Shape;10120;p32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0121" name="Google Shape;10121;p32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2" name="Google Shape;10122;p32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123" name="Google Shape;10123;p32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0124" name="Google Shape;10124;p32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5" name="Google Shape;10125;p32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0126" name="Google Shape;10126;p32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27" name="Google Shape;10127;p32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28" name="Google Shape;10128;p32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29" name="Google Shape;10129;p32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0" name="Google Shape;10130;p32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1" name="Google Shape;10131;p32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2" name="Google Shape;10132;p32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3" name="Google Shape;10133;p32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34" name="Google Shape;10134;p32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10135" name="Google Shape;10135;p32"/>
            <p:cNvCxnSpPr>
              <a:endCxn id="9988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136" name="Google Shape;10136;p32"/>
            <p:cNvCxnSpPr>
              <a:endCxn id="9987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137" name="Google Shape;10137;p32"/>
            <p:cNvCxnSpPr>
              <a:stCxn id="9989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138" name="Google Shape;10138;p32"/>
            <p:cNvCxnSpPr>
              <a:stCxn id="9990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139" name="Google Shape;10139;p32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140" name="Google Shape;10140;p32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141" name="Google Shape;10141;p32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142" name="Google Shape;10142;p32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143" name="Google Shape;10143;p32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144" name="Google Shape;10144;p32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145" name="Google Shape;10145;p32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0146" name="Google Shape;10146;p32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0147" name="Google Shape;10147;p32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0148" name="Google Shape;10148;p32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149" name="Google Shape;10149;p32"/>
              <p:cNvCxnSpPr>
                <a:endCxn id="10148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0" name="Google Shape;10150;p32"/>
              <p:cNvCxnSpPr>
                <a:stCxn id="10148" idx="1"/>
                <a:endCxn id="10148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1" name="Google Shape;10151;p32"/>
              <p:cNvCxnSpPr>
                <a:stCxn id="10148" idx="7"/>
                <a:endCxn id="10148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152" name="Google Shape;10152;p32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0153" name="Google Shape;10153;p32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154" name="Google Shape;10154;p32"/>
              <p:cNvCxnSpPr>
                <a:endCxn id="10153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5" name="Google Shape;10155;p32"/>
              <p:cNvCxnSpPr>
                <a:stCxn id="10153" idx="1"/>
                <a:endCxn id="10153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6" name="Google Shape;10156;p32"/>
              <p:cNvCxnSpPr>
                <a:stCxn id="10153" idx="7"/>
                <a:endCxn id="10153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157" name="Google Shape;10157;p32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0158" name="Google Shape;10158;p32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159" name="Google Shape;10159;p32"/>
              <p:cNvCxnSpPr>
                <a:endCxn id="10158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0" name="Google Shape;10160;p32"/>
              <p:cNvCxnSpPr>
                <a:stCxn id="10158" idx="1"/>
                <a:endCxn id="10158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1" name="Google Shape;10161;p32"/>
              <p:cNvCxnSpPr>
                <a:stCxn id="10158" idx="7"/>
                <a:endCxn id="10158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162" name="Google Shape;10162;p32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0163" name="Google Shape;10163;p32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64" name="Google Shape;10164;p32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65" name="Google Shape;10165;p32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166" name="Google Shape;10166;p32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0167" name="Google Shape;10167;p32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0168" name="Google Shape;10168;p32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69" name="Google Shape;10169;p32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0" name="Google Shape;10170;p32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1" name="Google Shape;10171;p32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172" name="Google Shape;10172;p32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0173" name="Google Shape;10173;p32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4" name="Google Shape;10174;p32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5" name="Google Shape;10175;p32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6" name="Google Shape;10176;p32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177" name="Google Shape;10177;p32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0178" name="Google Shape;10178;p32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9" name="Google Shape;10179;p32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80" name="Google Shape;10180;p32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81" name="Google Shape;10181;p32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182" name="Google Shape;10182;p32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fmla="val 118103" name="adj1"/>
              <a:gd fmla="val -6601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3" name="Google Shape;10183;p32"/>
          <p:cNvSpPr/>
          <p:nvPr/>
        </p:nvSpPr>
        <p:spPr>
          <a:xfrm>
            <a:off x="173355" y="383540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4" name="Google Shape;10184;p32"/>
          <p:cNvSpPr/>
          <p:nvPr/>
        </p:nvSpPr>
        <p:spPr>
          <a:xfrm>
            <a:off x="173355" y="1750695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MUX1 in Position 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5" name="Google Shape;10185;p32"/>
          <p:cNvSpPr/>
          <p:nvPr/>
        </p:nvSpPr>
        <p:spPr>
          <a:xfrm>
            <a:off x="173355" y="3196590"/>
            <a:ext cx="3672840" cy="506095"/>
          </a:xfrm>
          <a:prstGeom prst="wedgeRectCallout">
            <a:avLst>
              <a:gd fmla="val 93387" name="adj1"/>
              <a:gd fmla="val 15714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MUX2 in Position 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6" name="Google Shape;10186;p32"/>
          <p:cNvSpPr/>
          <p:nvPr/>
        </p:nvSpPr>
        <p:spPr>
          <a:xfrm>
            <a:off x="-93980" y="292735"/>
            <a:ext cx="3672840" cy="3579495"/>
          </a:xfrm>
          <a:prstGeom prst="verticalScroll">
            <a:avLst>
              <a:gd fmla="val 12500" name="adj"/>
            </a:avLst>
          </a:prstGeom>
          <a:solidFill>
            <a:srgbClr val="FFE599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Und so weiter.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A1 	A0	MUX Stellung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	0	0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	1	1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	0	2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	1	3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90" name="Shape 10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1" name="Google Shape;10191;p33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192" name="Google Shape;10192;p33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193" name="Google Shape;10193;p33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194" name="Google Shape;10194;p33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195" name="Google Shape;10195;p33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96" name="Google Shape;10196;p33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97" name="Google Shape;10197;p33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198" name="Google Shape;10198;p33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199" name="Google Shape;10199;p33"/>
          <p:cNvCxnSpPr>
            <a:stCxn id="10200" idx="2"/>
          </p:cNvCxnSpPr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201" name="Google Shape;10201;p33"/>
          <p:cNvSpPr txBox="1"/>
          <p:nvPr/>
        </p:nvSpPr>
        <p:spPr>
          <a:xfrm>
            <a:off x="6492240" y="4415155"/>
            <a:ext cx="10845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02" name="Google Shape;10202;p33"/>
          <p:cNvSpPr txBox="1"/>
          <p:nvPr/>
        </p:nvSpPr>
        <p:spPr>
          <a:xfrm>
            <a:off x="5072380" y="4415155"/>
            <a:ext cx="11099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203" name="Google Shape;10203;p33"/>
          <p:cNvGrpSpPr/>
          <p:nvPr/>
        </p:nvGrpSpPr>
        <p:grpSpPr>
          <a:xfrm>
            <a:off x="5562595" y="286385"/>
            <a:ext cx="1239525" cy="1120140"/>
            <a:chOff x="5562595" y="286385"/>
            <a:chExt cx="1239525" cy="1120140"/>
          </a:xfrm>
        </p:grpSpPr>
        <p:sp>
          <p:nvSpPr>
            <p:cNvPr id="10200" name="Google Shape;10200;p33"/>
            <p:cNvSpPr/>
            <p:nvPr/>
          </p:nvSpPr>
          <p:spPr>
            <a:xfrm>
              <a:off x="5562600" y="286385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04" name="Google Shape;10204;p33"/>
            <p:cNvCxnSpPr>
              <a:endCxn id="10205" idx="3"/>
            </p:cNvCxnSpPr>
            <p:nvPr/>
          </p:nvCxnSpPr>
          <p:spPr>
            <a:xfrm rot="10800000">
              <a:off x="5763895" y="706438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0206" name="Google Shape;10206;p33"/>
            <p:cNvSpPr/>
            <p:nvPr/>
          </p:nvSpPr>
          <p:spPr>
            <a:xfrm>
              <a:off x="5562600" y="28638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5" name="Google Shape;10205;p33"/>
            <p:cNvSpPr/>
            <p:nvPr/>
          </p:nvSpPr>
          <p:spPr>
            <a:xfrm>
              <a:off x="5562600" y="56642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7" name="Google Shape;10207;p33"/>
            <p:cNvSpPr/>
            <p:nvPr/>
          </p:nvSpPr>
          <p:spPr>
            <a:xfrm>
              <a:off x="5562600" y="84645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8" name="Google Shape;10208;p33"/>
            <p:cNvSpPr/>
            <p:nvPr/>
          </p:nvSpPr>
          <p:spPr>
            <a:xfrm>
              <a:off x="5562600" y="112649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09" name="Google Shape;10209;p33"/>
            <p:cNvCxnSpPr>
              <a:endCxn id="10206" idx="3"/>
            </p:cNvCxnSpPr>
            <p:nvPr/>
          </p:nvCxnSpPr>
          <p:spPr>
            <a:xfrm rot="10800000">
              <a:off x="5763895" y="426403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10" name="Google Shape;10210;p33"/>
            <p:cNvCxnSpPr>
              <a:endCxn id="10207" idx="3"/>
            </p:cNvCxnSpPr>
            <p:nvPr/>
          </p:nvCxnSpPr>
          <p:spPr>
            <a:xfrm flipH="1">
              <a:off x="5763895" y="848172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11" name="Google Shape;10211;p33"/>
            <p:cNvCxnSpPr/>
            <p:nvPr/>
          </p:nvCxnSpPr>
          <p:spPr>
            <a:xfrm flipH="1">
              <a:off x="5763260" y="847725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12" name="Google Shape;10212;p33"/>
            <p:cNvCxnSpPr>
              <a:stCxn id="10206" idx="3"/>
              <a:endCxn id="10206" idx="1"/>
            </p:cNvCxnSpPr>
            <p:nvPr/>
          </p:nvCxnSpPr>
          <p:spPr>
            <a:xfrm rot="10800000">
              <a:off x="5562595" y="42640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13" name="Google Shape;10213;p33"/>
            <p:cNvCxnSpPr>
              <a:stCxn id="10205" idx="3"/>
              <a:endCxn id="10205" idx="1"/>
            </p:cNvCxnSpPr>
            <p:nvPr/>
          </p:nvCxnSpPr>
          <p:spPr>
            <a:xfrm rot="10800000">
              <a:off x="5562595" y="70643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14" name="Google Shape;10214;p33"/>
            <p:cNvCxnSpPr>
              <a:stCxn id="10207" idx="3"/>
              <a:endCxn id="10207" idx="1"/>
            </p:cNvCxnSpPr>
            <p:nvPr/>
          </p:nvCxnSpPr>
          <p:spPr>
            <a:xfrm rot="10800000">
              <a:off x="5562595" y="98647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15" name="Google Shape;10215;p33"/>
            <p:cNvCxnSpPr>
              <a:stCxn id="10208" idx="3"/>
              <a:endCxn id="10208" idx="1"/>
            </p:cNvCxnSpPr>
            <p:nvPr/>
          </p:nvCxnSpPr>
          <p:spPr>
            <a:xfrm rot="10800000">
              <a:off x="5562595" y="126650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16" name="Google Shape;10216;p33"/>
            <p:cNvCxnSpPr>
              <a:stCxn id="10200" idx="3"/>
              <a:endCxn id="10217" idx="2"/>
            </p:cNvCxnSpPr>
            <p:nvPr/>
          </p:nvCxnSpPr>
          <p:spPr>
            <a:xfrm flipH="1">
              <a:off x="6448420" y="84645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0217" name="Google Shape;10217;p33"/>
            <p:cNvSpPr/>
            <p:nvPr/>
          </p:nvSpPr>
          <p:spPr>
            <a:xfrm>
              <a:off x="6448425" y="803910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18" name="Google Shape;10218;p33"/>
          <p:cNvGrpSpPr/>
          <p:nvPr/>
        </p:nvGrpSpPr>
        <p:grpSpPr>
          <a:xfrm>
            <a:off x="5562595" y="1663065"/>
            <a:ext cx="1239525" cy="1120140"/>
            <a:chOff x="5562595" y="1663065"/>
            <a:chExt cx="1239525" cy="1120140"/>
          </a:xfrm>
        </p:grpSpPr>
        <p:sp>
          <p:nvSpPr>
            <p:cNvPr id="10219" name="Google Shape;10219;p33"/>
            <p:cNvSpPr/>
            <p:nvPr/>
          </p:nvSpPr>
          <p:spPr>
            <a:xfrm>
              <a:off x="5562600" y="1663065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20" name="Google Shape;10220;p33"/>
            <p:cNvCxnSpPr>
              <a:endCxn id="10221" idx="3"/>
            </p:cNvCxnSpPr>
            <p:nvPr/>
          </p:nvCxnSpPr>
          <p:spPr>
            <a:xfrm rot="10800000">
              <a:off x="5763895" y="2082483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0222" name="Google Shape;10222;p33"/>
            <p:cNvSpPr/>
            <p:nvPr/>
          </p:nvSpPr>
          <p:spPr>
            <a:xfrm>
              <a:off x="5562600" y="166306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21" name="Google Shape;10221;p33"/>
            <p:cNvSpPr/>
            <p:nvPr/>
          </p:nvSpPr>
          <p:spPr>
            <a:xfrm>
              <a:off x="5562600" y="194246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23" name="Google Shape;10223;p33"/>
            <p:cNvSpPr/>
            <p:nvPr/>
          </p:nvSpPr>
          <p:spPr>
            <a:xfrm>
              <a:off x="5562600" y="222250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24" name="Google Shape;10224;p33"/>
            <p:cNvSpPr/>
            <p:nvPr/>
          </p:nvSpPr>
          <p:spPr>
            <a:xfrm>
              <a:off x="5562600" y="250253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25" name="Google Shape;10225;p33"/>
            <p:cNvCxnSpPr>
              <a:endCxn id="10222" idx="3"/>
            </p:cNvCxnSpPr>
            <p:nvPr/>
          </p:nvCxnSpPr>
          <p:spPr>
            <a:xfrm rot="10800000">
              <a:off x="5763895" y="1803083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26" name="Google Shape;10226;p33"/>
            <p:cNvCxnSpPr>
              <a:endCxn id="10223" idx="3"/>
            </p:cNvCxnSpPr>
            <p:nvPr/>
          </p:nvCxnSpPr>
          <p:spPr>
            <a:xfrm flipH="1">
              <a:off x="5763895" y="2224218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27" name="Google Shape;10227;p33"/>
            <p:cNvCxnSpPr/>
            <p:nvPr/>
          </p:nvCxnSpPr>
          <p:spPr>
            <a:xfrm flipH="1">
              <a:off x="5763260" y="2223770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28" name="Google Shape;10228;p33"/>
            <p:cNvCxnSpPr>
              <a:stCxn id="10222" idx="3"/>
              <a:endCxn id="10222" idx="1"/>
            </p:cNvCxnSpPr>
            <p:nvPr/>
          </p:nvCxnSpPr>
          <p:spPr>
            <a:xfrm rot="10800000">
              <a:off x="5562595" y="180308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29" name="Google Shape;10229;p33"/>
            <p:cNvCxnSpPr>
              <a:stCxn id="10221" idx="3"/>
              <a:endCxn id="10221" idx="1"/>
            </p:cNvCxnSpPr>
            <p:nvPr/>
          </p:nvCxnSpPr>
          <p:spPr>
            <a:xfrm rot="10800000">
              <a:off x="5562595" y="208248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30" name="Google Shape;10230;p33"/>
            <p:cNvCxnSpPr>
              <a:stCxn id="10223" idx="3"/>
              <a:endCxn id="10223" idx="1"/>
            </p:cNvCxnSpPr>
            <p:nvPr/>
          </p:nvCxnSpPr>
          <p:spPr>
            <a:xfrm rot="10800000">
              <a:off x="5562595" y="236251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31" name="Google Shape;10231;p33"/>
            <p:cNvCxnSpPr>
              <a:stCxn id="10224" idx="3"/>
              <a:endCxn id="10224" idx="1"/>
            </p:cNvCxnSpPr>
            <p:nvPr/>
          </p:nvCxnSpPr>
          <p:spPr>
            <a:xfrm rot="10800000">
              <a:off x="5562595" y="264255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32" name="Google Shape;10232;p33"/>
            <p:cNvCxnSpPr>
              <a:stCxn id="10219" idx="3"/>
              <a:endCxn id="10233" idx="2"/>
            </p:cNvCxnSpPr>
            <p:nvPr/>
          </p:nvCxnSpPr>
          <p:spPr>
            <a:xfrm flipH="1">
              <a:off x="6448420" y="222313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0233" name="Google Shape;10233;p33"/>
            <p:cNvSpPr/>
            <p:nvPr/>
          </p:nvSpPr>
          <p:spPr>
            <a:xfrm>
              <a:off x="6448425" y="2179955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34" name="Google Shape;10234;p33"/>
          <p:cNvGrpSpPr/>
          <p:nvPr/>
        </p:nvGrpSpPr>
        <p:grpSpPr>
          <a:xfrm>
            <a:off x="5562595" y="3039110"/>
            <a:ext cx="1239525" cy="1120140"/>
            <a:chOff x="5562595" y="3039110"/>
            <a:chExt cx="1239525" cy="1120140"/>
          </a:xfrm>
        </p:grpSpPr>
        <p:sp>
          <p:nvSpPr>
            <p:cNvPr id="10235" name="Google Shape;10235;p33"/>
            <p:cNvSpPr/>
            <p:nvPr/>
          </p:nvSpPr>
          <p:spPr>
            <a:xfrm>
              <a:off x="5562600" y="3039110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36" name="Google Shape;10236;p33"/>
            <p:cNvCxnSpPr>
              <a:endCxn id="10237" idx="3"/>
            </p:cNvCxnSpPr>
            <p:nvPr/>
          </p:nvCxnSpPr>
          <p:spPr>
            <a:xfrm rot="10800000">
              <a:off x="5763895" y="3458528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0238" name="Google Shape;10238;p33"/>
            <p:cNvSpPr/>
            <p:nvPr/>
          </p:nvSpPr>
          <p:spPr>
            <a:xfrm>
              <a:off x="5562600" y="303911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37" name="Google Shape;10237;p33"/>
            <p:cNvSpPr/>
            <p:nvPr/>
          </p:nvSpPr>
          <p:spPr>
            <a:xfrm>
              <a:off x="5562600" y="331851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39" name="Google Shape;10239;p33"/>
            <p:cNvSpPr/>
            <p:nvPr/>
          </p:nvSpPr>
          <p:spPr>
            <a:xfrm>
              <a:off x="5562600" y="359854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40" name="Google Shape;10240;p33"/>
            <p:cNvSpPr/>
            <p:nvPr/>
          </p:nvSpPr>
          <p:spPr>
            <a:xfrm>
              <a:off x="5562600" y="387858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41" name="Google Shape;10241;p33"/>
            <p:cNvCxnSpPr>
              <a:endCxn id="10238" idx="3"/>
            </p:cNvCxnSpPr>
            <p:nvPr/>
          </p:nvCxnSpPr>
          <p:spPr>
            <a:xfrm rot="10800000">
              <a:off x="5763895" y="3179127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42" name="Google Shape;10242;p33"/>
            <p:cNvCxnSpPr>
              <a:endCxn id="10239" idx="3"/>
            </p:cNvCxnSpPr>
            <p:nvPr/>
          </p:nvCxnSpPr>
          <p:spPr>
            <a:xfrm flipH="1">
              <a:off x="5763895" y="3600262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43" name="Google Shape;10243;p33"/>
            <p:cNvCxnSpPr/>
            <p:nvPr/>
          </p:nvCxnSpPr>
          <p:spPr>
            <a:xfrm flipH="1">
              <a:off x="5763260" y="3599815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44" name="Google Shape;10244;p33"/>
            <p:cNvCxnSpPr>
              <a:stCxn id="10238" idx="3"/>
              <a:endCxn id="10238" idx="1"/>
            </p:cNvCxnSpPr>
            <p:nvPr/>
          </p:nvCxnSpPr>
          <p:spPr>
            <a:xfrm rot="10800000">
              <a:off x="5562595" y="3179127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45" name="Google Shape;10245;p33"/>
            <p:cNvCxnSpPr>
              <a:stCxn id="10237" idx="3"/>
              <a:endCxn id="10237" idx="1"/>
            </p:cNvCxnSpPr>
            <p:nvPr/>
          </p:nvCxnSpPr>
          <p:spPr>
            <a:xfrm rot="10800000">
              <a:off x="5562595" y="345852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46" name="Google Shape;10246;p33"/>
            <p:cNvCxnSpPr>
              <a:stCxn id="10239" idx="3"/>
              <a:endCxn id="10239" idx="1"/>
            </p:cNvCxnSpPr>
            <p:nvPr/>
          </p:nvCxnSpPr>
          <p:spPr>
            <a:xfrm rot="10800000">
              <a:off x="5562595" y="373856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47" name="Google Shape;10247;p33"/>
            <p:cNvCxnSpPr>
              <a:stCxn id="10240" idx="3"/>
              <a:endCxn id="10240" idx="1"/>
            </p:cNvCxnSpPr>
            <p:nvPr/>
          </p:nvCxnSpPr>
          <p:spPr>
            <a:xfrm rot="10800000">
              <a:off x="5562595" y="401859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248" name="Google Shape;10248;p33"/>
            <p:cNvCxnSpPr>
              <a:stCxn id="10235" idx="3"/>
              <a:endCxn id="10249" idx="2"/>
            </p:cNvCxnSpPr>
            <p:nvPr/>
          </p:nvCxnSpPr>
          <p:spPr>
            <a:xfrm flipH="1">
              <a:off x="6448420" y="359918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0249" name="Google Shape;10249;p33"/>
            <p:cNvSpPr/>
            <p:nvPr/>
          </p:nvSpPr>
          <p:spPr>
            <a:xfrm>
              <a:off x="6448425" y="3556000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50" name="Google Shape;10250;p33"/>
          <p:cNvGrpSpPr/>
          <p:nvPr/>
        </p:nvGrpSpPr>
        <p:grpSpPr>
          <a:xfrm>
            <a:off x="4349100" y="426403"/>
            <a:ext cx="1213500" cy="3732212"/>
            <a:chOff x="4349100" y="426403"/>
            <a:chExt cx="1213500" cy="3732212"/>
          </a:xfrm>
        </p:grpSpPr>
        <p:cxnSp>
          <p:nvCxnSpPr>
            <p:cNvPr id="10251" name="Google Shape;10251;p33"/>
            <p:cNvCxnSpPr/>
            <p:nvPr/>
          </p:nvCxnSpPr>
          <p:spPr>
            <a:xfrm>
              <a:off x="4356100" y="4152900"/>
              <a:ext cx="709930" cy="5715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52" name="Google Shape;10252;p33"/>
            <p:cNvCxnSpPr>
              <a:endCxn id="10206" idx="1"/>
            </p:cNvCxnSpPr>
            <p:nvPr/>
          </p:nvCxnSpPr>
          <p:spPr>
            <a:xfrm flipH="1" rot="10800000">
              <a:off x="4349100" y="426403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53" name="Google Shape;10253;p33"/>
            <p:cNvCxnSpPr>
              <a:endCxn id="10205" idx="1"/>
            </p:cNvCxnSpPr>
            <p:nvPr/>
          </p:nvCxnSpPr>
          <p:spPr>
            <a:xfrm rot="-5400000">
              <a:off x="4518300" y="973438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54" name="Google Shape;10254;p33"/>
            <p:cNvCxnSpPr>
              <a:stCxn id="10207" idx="1"/>
            </p:cNvCxnSpPr>
            <p:nvPr/>
          </p:nvCxnSpPr>
          <p:spPr>
            <a:xfrm flipH="1">
              <a:off x="4911000" y="986472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55" name="Google Shape;10255;p33"/>
            <p:cNvCxnSpPr>
              <a:stCxn id="10208" idx="1"/>
            </p:cNvCxnSpPr>
            <p:nvPr/>
          </p:nvCxnSpPr>
          <p:spPr>
            <a:xfrm flipH="1">
              <a:off x="5057100" y="1266508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56" name="Google Shape;10256;p33"/>
            <p:cNvCxnSpPr/>
            <p:nvPr/>
          </p:nvCxnSpPr>
          <p:spPr>
            <a:xfrm>
              <a:off x="4355465" y="2018665"/>
              <a:ext cx="431165" cy="381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257" name="Google Shape;10257;p33"/>
            <p:cNvCxnSpPr/>
            <p:nvPr/>
          </p:nvCxnSpPr>
          <p:spPr>
            <a:xfrm>
              <a:off x="4356100" y="3122295"/>
              <a:ext cx="551180" cy="317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0258" name="Google Shape;10258;p33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0259" name="Google Shape;10259;p33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0260" name="Google Shape;10260;p33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0261" name="Google Shape;10261;p33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0262" name="Google Shape;10262;p33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0263" name="Google Shape;10263;p33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64" name="Google Shape;10264;p33"/>
                    <p:cNvCxnSpPr/>
                    <p:nvPr/>
                  </p:nvCxnSpPr>
                  <p:spPr>
                    <a:xfrm flipH="1" rot="10800000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265" name="Google Shape;10265;p33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266" name="Google Shape;10266;p33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267" name="Google Shape;10267;p33"/>
                    <p:cNvCxnSpPr>
                      <a:stCxn id="10266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68" name="Google Shape;10268;p33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69" name="Google Shape;10269;p33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270" name="Google Shape;10270;p33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271" name="Google Shape;10271;p33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0272" name="Google Shape;10272;p33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73" name="Google Shape;10273;p33"/>
                    <p:cNvCxnSpPr/>
                    <p:nvPr/>
                  </p:nvCxnSpPr>
                  <p:spPr>
                    <a:xfrm flipH="1" rot="10800000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274" name="Google Shape;10274;p33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275" name="Google Shape;10275;p33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276" name="Google Shape;10276;p33"/>
                    <p:cNvCxnSpPr>
                      <a:stCxn id="10275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77" name="Google Shape;10277;p33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78" name="Google Shape;10278;p33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279" name="Google Shape;10279;p33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280" name="Google Shape;10280;p33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0281" name="Google Shape;10281;p33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82" name="Google Shape;10282;p33"/>
                    <p:cNvCxnSpPr/>
                    <p:nvPr/>
                  </p:nvCxnSpPr>
                  <p:spPr>
                    <a:xfrm flipH="1" rot="10800000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283" name="Google Shape;10283;p33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284" name="Google Shape;10284;p33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285" name="Google Shape;10285;p33"/>
                    <p:cNvCxnSpPr>
                      <a:stCxn id="10284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86" name="Google Shape;10286;p33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87" name="Google Shape;10287;p33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288" name="Google Shape;10288;p33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289" name="Google Shape;10289;p33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0290" name="Google Shape;10290;p33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0291" name="Google Shape;10291;p33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92" name="Google Shape;10292;p33"/>
                    <p:cNvCxnSpPr/>
                    <p:nvPr/>
                  </p:nvCxnSpPr>
                  <p:spPr>
                    <a:xfrm flipH="1" rot="10800000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293" name="Google Shape;10293;p33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294" name="Google Shape;10294;p33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295" name="Google Shape;10295;p33"/>
                    <p:cNvCxnSpPr>
                      <a:stCxn id="10294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96" name="Google Shape;10296;p33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297" name="Google Shape;10297;p33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298" name="Google Shape;10298;p33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299" name="Google Shape;10299;p33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0300" name="Google Shape;10300;p33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01" name="Google Shape;10301;p33"/>
                    <p:cNvCxnSpPr/>
                    <p:nvPr/>
                  </p:nvCxnSpPr>
                  <p:spPr>
                    <a:xfrm flipH="1" rot="10800000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02" name="Google Shape;10302;p33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03" name="Google Shape;10303;p33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04" name="Google Shape;10304;p33"/>
                    <p:cNvCxnSpPr>
                      <a:stCxn id="10303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05" name="Google Shape;10305;p33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06" name="Google Shape;10306;p33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07" name="Google Shape;10307;p33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308" name="Google Shape;10308;p33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0309" name="Google Shape;10309;p33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10" name="Google Shape;10310;p33"/>
                    <p:cNvCxnSpPr/>
                    <p:nvPr/>
                  </p:nvCxnSpPr>
                  <p:spPr>
                    <a:xfrm flipH="1" rot="10800000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11" name="Google Shape;10311;p33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12" name="Google Shape;10312;p33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13" name="Google Shape;10313;p33"/>
                    <p:cNvCxnSpPr>
                      <a:stCxn id="10312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14" name="Google Shape;10314;p33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15" name="Google Shape;10315;p33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16" name="Google Shape;10316;p33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317" name="Google Shape;10317;p33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0318" name="Google Shape;10318;p33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0319" name="Google Shape;10319;p33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20" name="Google Shape;10320;p33"/>
                    <p:cNvCxnSpPr/>
                    <p:nvPr/>
                  </p:nvCxnSpPr>
                  <p:spPr>
                    <a:xfrm flipH="1" rot="10800000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21" name="Google Shape;10321;p33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22" name="Google Shape;10322;p33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23" name="Google Shape;10323;p33"/>
                    <p:cNvCxnSpPr>
                      <a:stCxn id="10322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24" name="Google Shape;10324;p33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25" name="Google Shape;10325;p33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26" name="Google Shape;10326;p33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327" name="Google Shape;10327;p33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0328" name="Google Shape;10328;p33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29" name="Google Shape;10329;p33"/>
                    <p:cNvCxnSpPr/>
                    <p:nvPr/>
                  </p:nvCxnSpPr>
                  <p:spPr>
                    <a:xfrm flipH="1" rot="10800000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30" name="Google Shape;10330;p33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31" name="Google Shape;10331;p33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32" name="Google Shape;10332;p33"/>
                    <p:cNvCxnSpPr>
                      <a:stCxn id="10331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33" name="Google Shape;10333;p33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34" name="Google Shape;10334;p33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35" name="Google Shape;10335;p33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336" name="Google Shape;10336;p33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0337" name="Google Shape;10337;p33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38" name="Google Shape;10338;p33"/>
                    <p:cNvCxnSpPr/>
                    <p:nvPr/>
                  </p:nvCxnSpPr>
                  <p:spPr>
                    <a:xfrm flipH="1" rot="10800000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39" name="Google Shape;10339;p33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40" name="Google Shape;10340;p33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41" name="Google Shape;10341;p33"/>
                    <p:cNvCxnSpPr>
                      <a:stCxn id="10340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42" name="Google Shape;10342;p33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43" name="Google Shape;10343;p33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44" name="Google Shape;10344;p33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345" name="Google Shape;10345;p33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0346" name="Google Shape;10346;p33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0347" name="Google Shape;10347;p33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48" name="Google Shape;10348;p33"/>
                    <p:cNvCxnSpPr/>
                    <p:nvPr/>
                  </p:nvCxnSpPr>
                  <p:spPr>
                    <a:xfrm flipH="1" rot="10800000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49" name="Google Shape;10349;p33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50" name="Google Shape;10350;p33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51" name="Google Shape;10351;p33"/>
                    <p:cNvCxnSpPr>
                      <a:stCxn id="10350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52" name="Google Shape;10352;p33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53" name="Google Shape;10353;p33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54" name="Google Shape;10354;p33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355" name="Google Shape;10355;p33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0356" name="Google Shape;10356;p33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57" name="Google Shape;10357;p33"/>
                    <p:cNvCxnSpPr/>
                    <p:nvPr/>
                  </p:nvCxnSpPr>
                  <p:spPr>
                    <a:xfrm flipH="1" rot="10800000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58" name="Google Shape;10358;p33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59" name="Google Shape;10359;p33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60" name="Google Shape;10360;p33"/>
                    <p:cNvCxnSpPr>
                      <a:stCxn id="10359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61" name="Google Shape;10361;p33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62" name="Google Shape;10362;p33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63" name="Google Shape;10363;p33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364" name="Google Shape;10364;p33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0365" name="Google Shape;10365;p33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66" name="Google Shape;10366;p33"/>
                    <p:cNvCxnSpPr/>
                    <p:nvPr/>
                  </p:nvCxnSpPr>
                  <p:spPr>
                    <a:xfrm flipH="1" rot="10800000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67" name="Google Shape;10367;p33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68" name="Google Shape;10368;p33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69" name="Google Shape;10369;p33"/>
                    <p:cNvCxnSpPr>
                      <a:stCxn id="10368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70" name="Google Shape;10370;p33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371" name="Google Shape;10371;p33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372" name="Google Shape;10372;p33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0373" name="Google Shape;10373;p33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0374" name="Google Shape;10374;p33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0375" name="Google Shape;10375;p33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376" name="Google Shape;10376;p33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0377" name="Google Shape;10377;p33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0378" name="Google Shape;10378;p33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379" name="Google Shape;10379;p33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0380" name="Google Shape;10380;p33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0381" name="Google Shape;10381;p33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382" name="Google Shape;10382;p33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0383" name="Google Shape;10383;p33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0384" name="Google Shape;10384;p33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0385" name="Google Shape;10385;p33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6" name="Google Shape;10386;p33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7" name="Google Shape;10387;p33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8" name="Google Shape;10388;p33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9" name="Google Shape;10389;p33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90" name="Google Shape;10390;p33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91" name="Google Shape;10391;p33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92" name="Google Shape;10392;p33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393" name="Google Shape;10393;p33"/>
          <p:cNvGrpSpPr/>
          <p:nvPr/>
        </p:nvGrpSpPr>
        <p:grpSpPr>
          <a:xfrm>
            <a:off x="6802120" y="626745"/>
            <a:ext cx="774700" cy="3192145"/>
            <a:chOff x="6802120" y="626745"/>
            <a:chExt cx="774700" cy="3192145"/>
          </a:xfrm>
        </p:grpSpPr>
        <p:grpSp>
          <p:nvGrpSpPr>
            <p:cNvPr id="10394" name="Google Shape;10394;p33"/>
            <p:cNvGrpSpPr/>
            <p:nvPr/>
          </p:nvGrpSpPr>
          <p:grpSpPr>
            <a:xfrm>
              <a:off x="6802120" y="626745"/>
              <a:ext cx="774700" cy="440055"/>
              <a:chOff x="6802120" y="626745"/>
              <a:chExt cx="774700" cy="440055"/>
            </a:xfrm>
          </p:grpSpPr>
          <p:sp>
            <p:nvSpPr>
              <p:cNvPr id="10395" name="Google Shape;10395;p33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396" name="Google Shape;10396;p33"/>
              <p:cNvCxnSpPr>
                <a:stCxn id="10200" idx="3"/>
                <a:endCxn id="10395" idx="2"/>
              </p:cNvCxnSpPr>
              <p:nvPr/>
            </p:nvCxnSpPr>
            <p:spPr>
              <a:xfrm>
                <a:off x="6802120" y="84645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7" name="Google Shape;10397;p33"/>
              <p:cNvCxnSpPr>
                <a:stCxn id="10395" idx="1"/>
                <a:endCxn id="10395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8" name="Google Shape;10398;p33"/>
              <p:cNvCxnSpPr>
                <a:stCxn id="10395" idx="7"/>
                <a:endCxn id="10395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399" name="Google Shape;10399;p33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0400" name="Google Shape;10400;p33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401" name="Google Shape;10401;p33"/>
              <p:cNvCxnSpPr>
                <a:endCxn id="10400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2" name="Google Shape;10402;p33"/>
              <p:cNvCxnSpPr>
                <a:stCxn id="10400" idx="1"/>
                <a:endCxn id="10400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3" name="Google Shape;10403;p33"/>
              <p:cNvCxnSpPr>
                <a:stCxn id="10400" idx="7"/>
                <a:endCxn id="10400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404" name="Google Shape;10404;p33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0405" name="Google Shape;10405;p33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406" name="Google Shape;10406;p33"/>
              <p:cNvCxnSpPr>
                <a:endCxn id="10405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7" name="Google Shape;10407;p33"/>
              <p:cNvCxnSpPr>
                <a:stCxn id="10405" idx="1"/>
                <a:endCxn id="10405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8" name="Google Shape;10408;p33"/>
              <p:cNvCxnSpPr>
                <a:stCxn id="10405" idx="7"/>
                <a:endCxn id="10405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409" name="Google Shape;10409;p33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0410" name="Google Shape;10410;p33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11" name="Google Shape;10411;p33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12" name="Google Shape;10412;p33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13" name="Google Shape;10413;p33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0414" name="Google Shape;10414;p33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0415" name="Google Shape;10415;p33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16" name="Google Shape;10416;p33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17" name="Google Shape;10417;p33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18" name="Google Shape;10418;p33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19" name="Google Shape;10419;p33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0420" name="Google Shape;10420;p33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1" name="Google Shape;10421;p33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2" name="Google Shape;10422;p33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3" name="Google Shape;10423;p33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24" name="Google Shape;10424;p33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0425" name="Google Shape;10425;p33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6" name="Google Shape;10426;p33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7" name="Google Shape;10427;p33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8" name="Google Shape;10428;p33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429" name="Google Shape;10429;p33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430" name="Google Shape;10430;p33"/>
          <p:cNvCxnSpPr/>
          <p:nvPr/>
        </p:nvCxnSpPr>
        <p:spPr>
          <a:xfrm flipH="1" rot="10800000">
            <a:off x="1635125" y="535305"/>
            <a:ext cx="1215390" cy="6800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0431" name="Google Shape;10431;p33"/>
          <p:cNvCxnSpPr>
            <a:endCxn id="10202" idx="0"/>
          </p:cNvCxnSpPr>
          <p:nvPr/>
        </p:nvCxnSpPr>
        <p:spPr>
          <a:xfrm>
            <a:off x="1678170" y="1461055"/>
            <a:ext cx="3949200" cy="2954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10432" name="Google Shape;10432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6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0433" name="Google Shape;10433;p33"/>
          <p:cNvSpPr/>
          <p:nvPr/>
        </p:nvSpPr>
        <p:spPr>
          <a:xfrm>
            <a:off x="1586225" y="4231363"/>
            <a:ext cx="3374400" cy="864300"/>
          </a:xfrm>
          <a:prstGeom prst="wedgeRoundRectCallout">
            <a:avLst>
              <a:gd fmla="val -54102" name="adj1"/>
              <a:gd fmla="val -77813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Wie erfolgt konkret die Auswahl von Befehl, Byte mit dem Inhalt 0b000 und mit der Adresse 0b00?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37" name="Shape 10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8" name="Google Shape;10438;p34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b="1" i="0" lang="de-DE" sz="1800" u="none" cap="none" strike="noStrik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b="1" i="0" sz="1800" u="none" cap="none" strike="noStrike">
              <a:solidFill>
                <a:srgbClr val="0000FF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439" name="Google Shape;10439;p34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440" name="Google Shape;10440;p34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441" name="Google Shape;10441;p34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442" name="Google Shape;10442;p34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43" name="Google Shape;10443;p34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44" name="Google Shape;10444;p34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445" name="Google Shape;10445;p34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446" name="Google Shape;10446;p34"/>
          <p:cNvCxnSpPr>
            <a:stCxn id="10447" idx="2"/>
          </p:cNvCxnSpPr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448" name="Google Shape;10448;p34"/>
          <p:cNvSpPr txBox="1"/>
          <p:nvPr/>
        </p:nvSpPr>
        <p:spPr>
          <a:xfrm>
            <a:off x="6492240" y="4415155"/>
            <a:ext cx="10845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49" name="Google Shape;10449;p34"/>
          <p:cNvSpPr txBox="1"/>
          <p:nvPr/>
        </p:nvSpPr>
        <p:spPr>
          <a:xfrm>
            <a:off x="5072380" y="4415155"/>
            <a:ext cx="11099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50" name="Google Shape;10450;p34"/>
          <p:cNvGrpSpPr/>
          <p:nvPr/>
        </p:nvGrpSpPr>
        <p:grpSpPr>
          <a:xfrm>
            <a:off x="5562595" y="286385"/>
            <a:ext cx="1239525" cy="1120140"/>
            <a:chOff x="5562595" y="286385"/>
            <a:chExt cx="1239525" cy="1120140"/>
          </a:xfrm>
        </p:grpSpPr>
        <p:sp>
          <p:nvSpPr>
            <p:cNvPr id="10447" name="Google Shape;10447;p34"/>
            <p:cNvSpPr/>
            <p:nvPr/>
          </p:nvSpPr>
          <p:spPr>
            <a:xfrm>
              <a:off x="5562600" y="286385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51" name="Google Shape;10451;p34"/>
            <p:cNvCxnSpPr>
              <a:endCxn id="10452" idx="3"/>
            </p:cNvCxnSpPr>
            <p:nvPr/>
          </p:nvCxnSpPr>
          <p:spPr>
            <a:xfrm rot="10800000">
              <a:off x="5763895" y="706438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0453" name="Google Shape;10453;p34"/>
            <p:cNvSpPr/>
            <p:nvPr/>
          </p:nvSpPr>
          <p:spPr>
            <a:xfrm>
              <a:off x="5562600" y="28638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2" name="Google Shape;10452;p34"/>
            <p:cNvSpPr/>
            <p:nvPr/>
          </p:nvSpPr>
          <p:spPr>
            <a:xfrm>
              <a:off x="5562600" y="56642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4" name="Google Shape;10454;p34"/>
            <p:cNvSpPr/>
            <p:nvPr/>
          </p:nvSpPr>
          <p:spPr>
            <a:xfrm>
              <a:off x="5562600" y="84645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5" name="Google Shape;10455;p34"/>
            <p:cNvSpPr/>
            <p:nvPr/>
          </p:nvSpPr>
          <p:spPr>
            <a:xfrm>
              <a:off x="5562600" y="112649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56" name="Google Shape;10456;p34"/>
            <p:cNvCxnSpPr>
              <a:endCxn id="10453" idx="3"/>
            </p:cNvCxnSpPr>
            <p:nvPr/>
          </p:nvCxnSpPr>
          <p:spPr>
            <a:xfrm rot="10800000">
              <a:off x="5763895" y="426403"/>
              <a:ext cx="738600" cy="420900"/>
            </a:xfrm>
            <a:prstGeom prst="straightConnector1">
              <a:avLst/>
            </a:prstGeom>
            <a:noFill/>
            <a:ln cap="flat" cmpd="sng" w="76200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57" name="Google Shape;10457;p34"/>
            <p:cNvCxnSpPr>
              <a:endCxn id="10454" idx="3"/>
            </p:cNvCxnSpPr>
            <p:nvPr/>
          </p:nvCxnSpPr>
          <p:spPr>
            <a:xfrm flipH="1">
              <a:off x="5763895" y="848172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58" name="Google Shape;10458;p34"/>
            <p:cNvCxnSpPr/>
            <p:nvPr/>
          </p:nvCxnSpPr>
          <p:spPr>
            <a:xfrm flipH="1">
              <a:off x="5763260" y="847725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59" name="Google Shape;10459;p34"/>
            <p:cNvCxnSpPr>
              <a:stCxn id="10453" idx="3"/>
              <a:endCxn id="10453" idx="1"/>
            </p:cNvCxnSpPr>
            <p:nvPr/>
          </p:nvCxnSpPr>
          <p:spPr>
            <a:xfrm rot="10800000">
              <a:off x="5562595" y="42640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60" name="Google Shape;10460;p34"/>
            <p:cNvCxnSpPr>
              <a:stCxn id="10452" idx="3"/>
              <a:endCxn id="10452" idx="1"/>
            </p:cNvCxnSpPr>
            <p:nvPr/>
          </p:nvCxnSpPr>
          <p:spPr>
            <a:xfrm rot="10800000">
              <a:off x="5562595" y="70643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61" name="Google Shape;10461;p34"/>
            <p:cNvCxnSpPr>
              <a:stCxn id="10454" idx="3"/>
              <a:endCxn id="10454" idx="1"/>
            </p:cNvCxnSpPr>
            <p:nvPr/>
          </p:nvCxnSpPr>
          <p:spPr>
            <a:xfrm rot="10800000">
              <a:off x="5562595" y="98647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62" name="Google Shape;10462;p34"/>
            <p:cNvCxnSpPr>
              <a:stCxn id="10455" idx="3"/>
              <a:endCxn id="10455" idx="1"/>
            </p:cNvCxnSpPr>
            <p:nvPr/>
          </p:nvCxnSpPr>
          <p:spPr>
            <a:xfrm rot="10800000">
              <a:off x="5562595" y="126650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63" name="Google Shape;10463;p34"/>
            <p:cNvCxnSpPr>
              <a:stCxn id="10447" idx="3"/>
              <a:endCxn id="10464" idx="2"/>
            </p:cNvCxnSpPr>
            <p:nvPr/>
          </p:nvCxnSpPr>
          <p:spPr>
            <a:xfrm flipH="1">
              <a:off x="6448420" y="84645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0464" name="Google Shape;10464;p34"/>
            <p:cNvSpPr/>
            <p:nvPr/>
          </p:nvSpPr>
          <p:spPr>
            <a:xfrm>
              <a:off x="6448425" y="803910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65" name="Google Shape;10465;p34"/>
          <p:cNvGrpSpPr/>
          <p:nvPr/>
        </p:nvGrpSpPr>
        <p:grpSpPr>
          <a:xfrm>
            <a:off x="5562595" y="1663065"/>
            <a:ext cx="1239525" cy="1120140"/>
            <a:chOff x="5562595" y="1663065"/>
            <a:chExt cx="1239525" cy="1120140"/>
          </a:xfrm>
        </p:grpSpPr>
        <p:sp>
          <p:nvSpPr>
            <p:cNvPr id="10466" name="Google Shape;10466;p34"/>
            <p:cNvSpPr/>
            <p:nvPr/>
          </p:nvSpPr>
          <p:spPr>
            <a:xfrm>
              <a:off x="5562600" y="1663065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67" name="Google Shape;10467;p34"/>
            <p:cNvCxnSpPr>
              <a:endCxn id="10468" idx="3"/>
            </p:cNvCxnSpPr>
            <p:nvPr/>
          </p:nvCxnSpPr>
          <p:spPr>
            <a:xfrm rot="10800000">
              <a:off x="5763895" y="2082483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0469" name="Google Shape;10469;p34"/>
            <p:cNvSpPr/>
            <p:nvPr/>
          </p:nvSpPr>
          <p:spPr>
            <a:xfrm>
              <a:off x="5562600" y="166306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8" name="Google Shape;10468;p34"/>
            <p:cNvSpPr/>
            <p:nvPr/>
          </p:nvSpPr>
          <p:spPr>
            <a:xfrm>
              <a:off x="5562600" y="194246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0" name="Google Shape;10470;p34"/>
            <p:cNvSpPr/>
            <p:nvPr/>
          </p:nvSpPr>
          <p:spPr>
            <a:xfrm>
              <a:off x="5562600" y="222250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1" name="Google Shape;10471;p34"/>
            <p:cNvSpPr/>
            <p:nvPr/>
          </p:nvSpPr>
          <p:spPr>
            <a:xfrm>
              <a:off x="5562600" y="250253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72" name="Google Shape;10472;p34"/>
            <p:cNvCxnSpPr>
              <a:endCxn id="10469" idx="3"/>
            </p:cNvCxnSpPr>
            <p:nvPr/>
          </p:nvCxnSpPr>
          <p:spPr>
            <a:xfrm rot="10800000">
              <a:off x="5763895" y="1803083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73" name="Google Shape;10473;p34"/>
            <p:cNvCxnSpPr>
              <a:endCxn id="10470" idx="3"/>
            </p:cNvCxnSpPr>
            <p:nvPr/>
          </p:nvCxnSpPr>
          <p:spPr>
            <a:xfrm flipH="1">
              <a:off x="5763895" y="2224218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74" name="Google Shape;10474;p34"/>
            <p:cNvCxnSpPr/>
            <p:nvPr/>
          </p:nvCxnSpPr>
          <p:spPr>
            <a:xfrm flipH="1">
              <a:off x="5763260" y="2223770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75" name="Google Shape;10475;p34"/>
            <p:cNvCxnSpPr>
              <a:stCxn id="10469" idx="3"/>
              <a:endCxn id="10469" idx="1"/>
            </p:cNvCxnSpPr>
            <p:nvPr/>
          </p:nvCxnSpPr>
          <p:spPr>
            <a:xfrm rot="10800000">
              <a:off x="5562595" y="180308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76" name="Google Shape;10476;p34"/>
            <p:cNvCxnSpPr>
              <a:stCxn id="10468" idx="3"/>
              <a:endCxn id="10468" idx="1"/>
            </p:cNvCxnSpPr>
            <p:nvPr/>
          </p:nvCxnSpPr>
          <p:spPr>
            <a:xfrm rot="10800000">
              <a:off x="5562595" y="208248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77" name="Google Shape;10477;p34"/>
            <p:cNvCxnSpPr>
              <a:stCxn id="10470" idx="3"/>
              <a:endCxn id="10470" idx="1"/>
            </p:cNvCxnSpPr>
            <p:nvPr/>
          </p:nvCxnSpPr>
          <p:spPr>
            <a:xfrm rot="10800000">
              <a:off x="5562595" y="236251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78" name="Google Shape;10478;p34"/>
            <p:cNvCxnSpPr>
              <a:stCxn id="10471" idx="3"/>
              <a:endCxn id="10471" idx="1"/>
            </p:cNvCxnSpPr>
            <p:nvPr/>
          </p:nvCxnSpPr>
          <p:spPr>
            <a:xfrm rot="10800000">
              <a:off x="5562595" y="264255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79" name="Google Shape;10479;p34"/>
            <p:cNvCxnSpPr>
              <a:stCxn id="10466" idx="3"/>
              <a:endCxn id="10480" idx="2"/>
            </p:cNvCxnSpPr>
            <p:nvPr/>
          </p:nvCxnSpPr>
          <p:spPr>
            <a:xfrm flipH="1">
              <a:off x="6448420" y="222313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0480" name="Google Shape;10480;p34"/>
            <p:cNvSpPr/>
            <p:nvPr/>
          </p:nvSpPr>
          <p:spPr>
            <a:xfrm>
              <a:off x="6448425" y="2179955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81" name="Google Shape;10481;p34"/>
          <p:cNvGrpSpPr/>
          <p:nvPr/>
        </p:nvGrpSpPr>
        <p:grpSpPr>
          <a:xfrm>
            <a:off x="5562595" y="3039110"/>
            <a:ext cx="1239525" cy="1120140"/>
            <a:chOff x="5562595" y="3039110"/>
            <a:chExt cx="1239525" cy="1120140"/>
          </a:xfrm>
        </p:grpSpPr>
        <p:sp>
          <p:nvSpPr>
            <p:cNvPr id="10482" name="Google Shape;10482;p34"/>
            <p:cNvSpPr/>
            <p:nvPr/>
          </p:nvSpPr>
          <p:spPr>
            <a:xfrm>
              <a:off x="5562600" y="3039110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83" name="Google Shape;10483;p34"/>
            <p:cNvCxnSpPr>
              <a:endCxn id="10484" idx="3"/>
            </p:cNvCxnSpPr>
            <p:nvPr/>
          </p:nvCxnSpPr>
          <p:spPr>
            <a:xfrm rot="10800000">
              <a:off x="5763895" y="3458528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0485" name="Google Shape;10485;p34"/>
            <p:cNvSpPr/>
            <p:nvPr/>
          </p:nvSpPr>
          <p:spPr>
            <a:xfrm>
              <a:off x="5562600" y="303911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84" name="Google Shape;10484;p34"/>
            <p:cNvSpPr/>
            <p:nvPr/>
          </p:nvSpPr>
          <p:spPr>
            <a:xfrm>
              <a:off x="5562600" y="331851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86" name="Google Shape;10486;p34"/>
            <p:cNvSpPr/>
            <p:nvPr/>
          </p:nvSpPr>
          <p:spPr>
            <a:xfrm>
              <a:off x="5562600" y="359854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87" name="Google Shape;10487;p34"/>
            <p:cNvSpPr/>
            <p:nvPr/>
          </p:nvSpPr>
          <p:spPr>
            <a:xfrm>
              <a:off x="5562600" y="387858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88" name="Google Shape;10488;p34"/>
            <p:cNvCxnSpPr>
              <a:endCxn id="10485" idx="3"/>
            </p:cNvCxnSpPr>
            <p:nvPr/>
          </p:nvCxnSpPr>
          <p:spPr>
            <a:xfrm rot="10800000">
              <a:off x="5763895" y="3179127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89" name="Google Shape;10489;p34"/>
            <p:cNvCxnSpPr>
              <a:endCxn id="10486" idx="3"/>
            </p:cNvCxnSpPr>
            <p:nvPr/>
          </p:nvCxnSpPr>
          <p:spPr>
            <a:xfrm flipH="1">
              <a:off x="5763895" y="3600262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90" name="Google Shape;10490;p34"/>
            <p:cNvCxnSpPr/>
            <p:nvPr/>
          </p:nvCxnSpPr>
          <p:spPr>
            <a:xfrm flipH="1">
              <a:off x="5763260" y="3599815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91" name="Google Shape;10491;p34"/>
            <p:cNvCxnSpPr>
              <a:stCxn id="10485" idx="3"/>
              <a:endCxn id="10485" idx="1"/>
            </p:cNvCxnSpPr>
            <p:nvPr/>
          </p:nvCxnSpPr>
          <p:spPr>
            <a:xfrm rot="10800000">
              <a:off x="5562595" y="3179127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92" name="Google Shape;10492;p34"/>
            <p:cNvCxnSpPr>
              <a:stCxn id="10484" idx="3"/>
              <a:endCxn id="10484" idx="1"/>
            </p:cNvCxnSpPr>
            <p:nvPr/>
          </p:nvCxnSpPr>
          <p:spPr>
            <a:xfrm rot="10800000">
              <a:off x="5562595" y="345852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93" name="Google Shape;10493;p34"/>
            <p:cNvCxnSpPr>
              <a:stCxn id="10486" idx="3"/>
              <a:endCxn id="10486" idx="1"/>
            </p:cNvCxnSpPr>
            <p:nvPr/>
          </p:nvCxnSpPr>
          <p:spPr>
            <a:xfrm rot="10800000">
              <a:off x="5562595" y="373856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94" name="Google Shape;10494;p34"/>
            <p:cNvCxnSpPr>
              <a:stCxn id="10487" idx="3"/>
              <a:endCxn id="10487" idx="1"/>
            </p:cNvCxnSpPr>
            <p:nvPr/>
          </p:nvCxnSpPr>
          <p:spPr>
            <a:xfrm rot="10800000">
              <a:off x="5562595" y="401859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0495" name="Google Shape;10495;p34"/>
            <p:cNvCxnSpPr>
              <a:stCxn id="10482" idx="3"/>
              <a:endCxn id="10496" idx="2"/>
            </p:cNvCxnSpPr>
            <p:nvPr/>
          </p:nvCxnSpPr>
          <p:spPr>
            <a:xfrm flipH="1">
              <a:off x="6448420" y="359918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0496" name="Google Shape;10496;p34"/>
            <p:cNvSpPr/>
            <p:nvPr/>
          </p:nvSpPr>
          <p:spPr>
            <a:xfrm>
              <a:off x="6448425" y="3556000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97" name="Google Shape;10497;p34"/>
          <p:cNvGrpSpPr/>
          <p:nvPr/>
        </p:nvGrpSpPr>
        <p:grpSpPr>
          <a:xfrm>
            <a:off x="4349100" y="426403"/>
            <a:ext cx="1213500" cy="3732212"/>
            <a:chOff x="4349100" y="426403"/>
            <a:chExt cx="1213500" cy="3732212"/>
          </a:xfrm>
        </p:grpSpPr>
        <p:cxnSp>
          <p:nvCxnSpPr>
            <p:cNvPr id="10498" name="Google Shape;10498;p34"/>
            <p:cNvCxnSpPr/>
            <p:nvPr/>
          </p:nvCxnSpPr>
          <p:spPr>
            <a:xfrm>
              <a:off x="4356100" y="4152900"/>
              <a:ext cx="709930" cy="5715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99" name="Google Shape;10499;p34"/>
            <p:cNvCxnSpPr>
              <a:endCxn id="10453" idx="1"/>
            </p:cNvCxnSpPr>
            <p:nvPr/>
          </p:nvCxnSpPr>
          <p:spPr>
            <a:xfrm flipH="1" rot="10800000">
              <a:off x="4349100" y="426403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76200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500" name="Google Shape;10500;p34"/>
            <p:cNvCxnSpPr>
              <a:endCxn id="10452" idx="1"/>
            </p:cNvCxnSpPr>
            <p:nvPr/>
          </p:nvCxnSpPr>
          <p:spPr>
            <a:xfrm rot="-5400000">
              <a:off x="4518300" y="973438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501" name="Google Shape;10501;p34"/>
            <p:cNvCxnSpPr>
              <a:stCxn id="10454" idx="1"/>
            </p:cNvCxnSpPr>
            <p:nvPr/>
          </p:nvCxnSpPr>
          <p:spPr>
            <a:xfrm flipH="1">
              <a:off x="4911000" y="986472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502" name="Google Shape;10502;p34"/>
            <p:cNvCxnSpPr>
              <a:stCxn id="10455" idx="1"/>
            </p:cNvCxnSpPr>
            <p:nvPr/>
          </p:nvCxnSpPr>
          <p:spPr>
            <a:xfrm flipH="1">
              <a:off x="5057100" y="1266508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503" name="Google Shape;10503;p34"/>
            <p:cNvCxnSpPr/>
            <p:nvPr/>
          </p:nvCxnSpPr>
          <p:spPr>
            <a:xfrm>
              <a:off x="4355465" y="2018665"/>
              <a:ext cx="431165" cy="381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504" name="Google Shape;10504;p34"/>
            <p:cNvCxnSpPr/>
            <p:nvPr/>
          </p:nvCxnSpPr>
          <p:spPr>
            <a:xfrm>
              <a:off x="4356100" y="3122295"/>
              <a:ext cx="551180" cy="317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0505" name="Google Shape;10505;p34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0506" name="Google Shape;10506;p34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0507" name="Google Shape;10507;p34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0508" name="Google Shape;10508;p34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0509" name="Google Shape;10509;p34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0510" name="Google Shape;10510;p34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11" name="Google Shape;10511;p34"/>
                    <p:cNvCxnSpPr/>
                    <p:nvPr/>
                  </p:nvCxnSpPr>
                  <p:spPr>
                    <a:xfrm flipH="1" rot="10800000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12" name="Google Shape;10512;p34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13" name="Google Shape;10513;p34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14" name="Google Shape;10514;p34"/>
                    <p:cNvCxnSpPr>
                      <a:stCxn id="10513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15" name="Google Shape;10515;p34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16" name="Google Shape;10516;p34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17" name="Google Shape;10517;p34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18" name="Google Shape;10518;p34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0519" name="Google Shape;10519;p34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20" name="Google Shape;10520;p34"/>
                    <p:cNvCxnSpPr/>
                    <p:nvPr/>
                  </p:nvCxnSpPr>
                  <p:spPr>
                    <a:xfrm flipH="1" rot="10800000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21" name="Google Shape;10521;p34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22" name="Google Shape;10522;p34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23" name="Google Shape;10523;p34"/>
                    <p:cNvCxnSpPr>
                      <a:stCxn id="10522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24" name="Google Shape;10524;p34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25" name="Google Shape;10525;p34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26" name="Google Shape;10526;p34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27" name="Google Shape;10527;p34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0528" name="Google Shape;10528;p34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29" name="Google Shape;10529;p34"/>
                    <p:cNvCxnSpPr/>
                    <p:nvPr/>
                  </p:nvCxnSpPr>
                  <p:spPr>
                    <a:xfrm flipH="1" rot="10800000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30" name="Google Shape;10530;p34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31" name="Google Shape;10531;p34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32" name="Google Shape;10532;p34"/>
                    <p:cNvCxnSpPr>
                      <a:stCxn id="10531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33" name="Google Shape;10533;p34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34" name="Google Shape;10534;p34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35" name="Google Shape;10535;p34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536" name="Google Shape;10536;p34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0537" name="Google Shape;10537;p34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0538" name="Google Shape;10538;p34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39" name="Google Shape;10539;p34"/>
                    <p:cNvCxnSpPr/>
                    <p:nvPr/>
                  </p:nvCxnSpPr>
                  <p:spPr>
                    <a:xfrm flipH="1" rot="10800000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40" name="Google Shape;10540;p34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41" name="Google Shape;10541;p34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42" name="Google Shape;10542;p34"/>
                    <p:cNvCxnSpPr>
                      <a:stCxn id="10541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43" name="Google Shape;10543;p34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44" name="Google Shape;10544;p34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45" name="Google Shape;10545;p34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46" name="Google Shape;10546;p34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0547" name="Google Shape;10547;p34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48" name="Google Shape;10548;p34"/>
                    <p:cNvCxnSpPr/>
                    <p:nvPr/>
                  </p:nvCxnSpPr>
                  <p:spPr>
                    <a:xfrm flipH="1" rot="10800000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49" name="Google Shape;10549;p34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50" name="Google Shape;10550;p34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51" name="Google Shape;10551;p34"/>
                    <p:cNvCxnSpPr>
                      <a:stCxn id="10550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52" name="Google Shape;10552;p34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53" name="Google Shape;10553;p34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54" name="Google Shape;10554;p34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55" name="Google Shape;10555;p34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0556" name="Google Shape;10556;p34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57" name="Google Shape;10557;p34"/>
                    <p:cNvCxnSpPr/>
                    <p:nvPr/>
                  </p:nvCxnSpPr>
                  <p:spPr>
                    <a:xfrm flipH="1" rot="10800000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58" name="Google Shape;10558;p34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59" name="Google Shape;10559;p34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60" name="Google Shape;10560;p34"/>
                    <p:cNvCxnSpPr>
                      <a:stCxn id="10559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61" name="Google Shape;10561;p34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62" name="Google Shape;10562;p34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63" name="Google Shape;10563;p34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564" name="Google Shape;10564;p34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0565" name="Google Shape;10565;p34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0566" name="Google Shape;10566;p34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67" name="Google Shape;10567;p34"/>
                    <p:cNvCxnSpPr/>
                    <p:nvPr/>
                  </p:nvCxnSpPr>
                  <p:spPr>
                    <a:xfrm flipH="1" rot="10800000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68" name="Google Shape;10568;p34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69" name="Google Shape;10569;p34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70" name="Google Shape;10570;p34"/>
                    <p:cNvCxnSpPr>
                      <a:stCxn id="10569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71" name="Google Shape;10571;p34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72" name="Google Shape;10572;p34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73" name="Google Shape;10573;p34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74" name="Google Shape;10574;p34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0575" name="Google Shape;10575;p34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76" name="Google Shape;10576;p34"/>
                    <p:cNvCxnSpPr/>
                    <p:nvPr/>
                  </p:nvCxnSpPr>
                  <p:spPr>
                    <a:xfrm flipH="1" rot="10800000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77" name="Google Shape;10577;p34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78" name="Google Shape;10578;p34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79" name="Google Shape;10579;p34"/>
                    <p:cNvCxnSpPr>
                      <a:stCxn id="10578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80" name="Google Shape;10580;p34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81" name="Google Shape;10581;p34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82" name="Google Shape;10582;p34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83" name="Google Shape;10583;p34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0584" name="Google Shape;10584;p34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85" name="Google Shape;10585;p34"/>
                    <p:cNvCxnSpPr/>
                    <p:nvPr/>
                  </p:nvCxnSpPr>
                  <p:spPr>
                    <a:xfrm flipH="1" rot="10800000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86" name="Google Shape;10586;p34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87" name="Google Shape;10587;p34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88" name="Google Shape;10588;p34"/>
                    <p:cNvCxnSpPr>
                      <a:stCxn id="10587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89" name="Google Shape;10589;p34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90" name="Google Shape;10590;p34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91" name="Google Shape;10591;p34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592" name="Google Shape;10592;p34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0593" name="Google Shape;10593;p34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0594" name="Google Shape;10594;p34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95" name="Google Shape;10595;p34"/>
                    <p:cNvCxnSpPr/>
                    <p:nvPr/>
                  </p:nvCxnSpPr>
                  <p:spPr>
                    <a:xfrm flipH="1" rot="10800000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596" name="Google Shape;10596;p34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97" name="Google Shape;10597;p34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98" name="Google Shape;10598;p34"/>
                    <p:cNvCxnSpPr>
                      <a:stCxn id="10597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599" name="Google Shape;10599;p34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600" name="Google Shape;10600;p34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601" name="Google Shape;10601;p34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602" name="Google Shape;10602;p34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0603" name="Google Shape;10603;p34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604" name="Google Shape;10604;p34"/>
                    <p:cNvCxnSpPr/>
                    <p:nvPr/>
                  </p:nvCxnSpPr>
                  <p:spPr>
                    <a:xfrm flipH="1" rot="10800000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605" name="Google Shape;10605;p34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606" name="Google Shape;10606;p34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607" name="Google Shape;10607;p34"/>
                    <p:cNvCxnSpPr>
                      <a:stCxn id="10606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608" name="Google Shape;10608;p34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609" name="Google Shape;10609;p34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610" name="Google Shape;10610;p34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611" name="Google Shape;10611;p34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0612" name="Google Shape;10612;p34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613" name="Google Shape;10613;p34"/>
                    <p:cNvCxnSpPr/>
                    <p:nvPr/>
                  </p:nvCxnSpPr>
                  <p:spPr>
                    <a:xfrm flipH="1" rot="10800000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614" name="Google Shape;10614;p34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615" name="Google Shape;10615;p34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616" name="Google Shape;10616;p34"/>
                    <p:cNvCxnSpPr>
                      <a:stCxn id="10615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617" name="Google Shape;10617;p34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618" name="Google Shape;10618;p34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619" name="Google Shape;10619;p34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0620" name="Google Shape;10620;p34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0621" name="Google Shape;10621;p34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0622" name="Google Shape;10622;p34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623" name="Google Shape;10623;p34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0624" name="Google Shape;10624;p34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0625" name="Google Shape;10625;p34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626" name="Google Shape;10626;p34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0627" name="Google Shape;10627;p34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0628" name="Google Shape;10628;p34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0629" name="Google Shape;10629;p34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0630" name="Google Shape;10630;p34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0631" name="Google Shape;10631;p34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0632" name="Google Shape;10632;p34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3" name="Google Shape;10633;p34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4" name="Google Shape;10634;p34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5" name="Google Shape;10635;p34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6" name="Google Shape;10636;p34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7" name="Google Shape;10637;p34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8" name="Google Shape;10638;p34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9" name="Google Shape;10639;p34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40" name="Google Shape;10640;p34"/>
          <p:cNvGrpSpPr/>
          <p:nvPr/>
        </p:nvGrpSpPr>
        <p:grpSpPr>
          <a:xfrm>
            <a:off x="6802120" y="626745"/>
            <a:ext cx="774700" cy="3192145"/>
            <a:chOff x="6802120" y="626745"/>
            <a:chExt cx="774700" cy="3192145"/>
          </a:xfrm>
        </p:grpSpPr>
        <p:grpSp>
          <p:nvGrpSpPr>
            <p:cNvPr id="10641" name="Google Shape;10641;p34"/>
            <p:cNvGrpSpPr/>
            <p:nvPr/>
          </p:nvGrpSpPr>
          <p:grpSpPr>
            <a:xfrm>
              <a:off x="6802120" y="626745"/>
              <a:ext cx="774700" cy="440055"/>
              <a:chOff x="6802120" y="626745"/>
              <a:chExt cx="774700" cy="440055"/>
            </a:xfrm>
          </p:grpSpPr>
          <p:sp>
            <p:nvSpPr>
              <p:cNvPr id="10642" name="Google Shape;10642;p34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643" name="Google Shape;10643;p34"/>
              <p:cNvCxnSpPr>
                <a:stCxn id="10447" idx="3"/>
                <a:endCxn id="10642" idx="2"/>
              </p:cNvCxnSpPr>
              <p:nvPr/>
            </p:nvCxnSpPr>
            <p:spPr>
              <a:xfrm>
                <a:off x="6802120" y="84645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4" name="Google Shape;10644;p34"/>
              <p:cNvCxnSpPr>
                <a:stCxn id="10642" idx="1"/>
                <a:endCxn id="10642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5" name="Google Shape;10645;p34"/>
              <p:cNvCxnSpPr>
                <a:stCxn id="10642" idx="7"/>
                <a:endCxn id="10642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646" name="Google Shape;10646;p34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0647" name="Google Shape;10647;p34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648" name="Google Shape;10648;p34"/>
              <p:cNvCxnSpPr>
                <a:endCxn id="10647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9" name="Google Shape;10649;p34"/>
              <p:cNvCxnSpPr>
                <a:stCxn id="10647" idx="1"/>
                <a:endCxn id="10647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0" name="Google Shape;10650;p34"/>
              <p:cNvCxnSpPr>
                <a:stCxn id="10647" idx="7"/>
                <a:endCxn id="10647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651" name="Google Shape;10651;p34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0652" name="Google Shape;10652;p34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653" name="Google Shape;10653;p34"/>
              <p:cNvCxnSpPr>
                <a:endCxn id="10652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4" name="Google Shape;10654;p34"/>
              <p:cNvCxnSpPr>
                <a:stCxn id="10652" idx="1"/>
                <a:endCxn id="10652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5" name="Google Shape;10655;p34"/>
              <p:cNvCxnSpPr>
                <a:stCxn id="10652" idx="7"/>
                <a:endCxn id="10652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656" name="Google Shape;10656;p34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0657" name="Google Shape;10657;p34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8" name="Google Shape;10658;p34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9" name="Google Shape;10659;p34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60" name="Google Shape;10660;p34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0661" name="Google Shape;10661;p34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0662" name="Google Shape;10662;p34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3" name="Google Shape;10663;p34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4" name="Google Shape;10664;p34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5" name="Google Shape;10665;p34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666" name="Google Shape;10666;p34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0667" name="Google Shape;10667;p34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8" name="Google Shape;10668;p34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9" name="Google Shape;10669;p34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70" name="Google Shape;10670;p34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671" name="Google Shape;10671;p34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0672" name="Google Shape;10672;p34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73" name="Google Shape;10673;p34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74" name="Google Shape;10674;p34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75" name="Google Shape;10675;p34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676" name="Google Shape;10676;p34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677" name="Google Shape;10677;p34"/>
          <p:cNvCxnSpPr/>
          <p:nvPr/>
        </p:nvCxnSpPr>
        <p:spPr>
          <a:xfrm flipH="1" rot="10800000">
            <a:off x="1635125" y="535305"/>
            <a:ext cx="1215390" cy="6800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0678" name="Google Shape;10678;p34"/>
          <p:cNvCxnSpPr>
            <a:endCxn id="10449" idx="0"/>
          </p:cNvCxnSpPr>
          <p:nvPr/>
        </p:nvCxnSpPr>
        <p:spPr>
          <a:xfrm>
            <a:off x="1678170" y="1461055"/>
            <a:ext cx="3949200" cy="2954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679" name="Google Shape;10679;p34"/>
          <p:cNvSpPr/>
          <p:nvPr/>
        </p:nvSpPr>
        <p:spPr>
          <a:xfrm>
            <a:off x="6182995" y="1331595"/>
            <a:ext cx="2698750" cy="2249805"/>
          </a:xfrm>
          <a:prstGeom prst="wedgeRectCallout">
            <a:avLst>
              <a:gd fmla="val -66699" name="adj1"/>
              <a:gd fmla="val -80248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MUX0 schaltet Bit 0 von Byte 0 auf den Ausgang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D0 = 0</a:t>
            </a:r>
            <a:endParaRPr b="0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80" name="Google Shape;10680;p34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81" name="Google Shape;1068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0682" name="Google Shape;10682;p34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fmla="val -55048" name="adj1"/>
              <a:gd fmla="val -355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MUX0 befindet sich in Stellung 0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86" name="Shape 10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7" name="Google Shape;10687;p35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</a:t>
            </a:r>
            <a:r>
              <a:rPr b="1" i="0" lang="de-DE" sz="1800" u="none" cap="none" strike="noStrik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D1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688" name="Google Shape;10688;p35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689" name="Google Shape;10689;p35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690" name="Google Shape;10690;p35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691" name="Google Shape;10691;p35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2" name="Google Shape;10692;p35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3" name="Google Shape;10693;p35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694" name="Google Shape;10694;p35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695" name="Google Shape;10695;p35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696" name="Google Shape;10696;p35"/>
          <p:cNvSpPr txBox="1"/>
          <p:nvPr/>
        </p:nvSpPr>
        <p:spPr>
          <a:xfrm>
            <a:off x="649224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7" name="Google Shape;10697;p35"/>
          <p:cNvSpPr txBox="1"/>
          <p:nvPr/>
        </p:nvSpPr>
        <p:spPr>
          <a:xfrm>
            <a:off x="5038090" y="4415155"/>
            <a:ext cx="1143635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8" name="Google Shape;10698;p35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699" name="Google Shape;10699;p35"/>
          <p:cNvCxnSpPr>
            <a:endCxn id="10700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701" name="Google Shape;10701;p35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00" name="Google Shape;10700;p35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02" name="Google Shape;10702;p35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03" name="Google Shape;10703;p35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04" name="Google Shape;10704;p35"/>
          <p:cNvCxnSpPr>
            <a:endCxn id="10701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05" name="Google Shape;10705;p35"/>
          <p:cNvCxnSpPr>
            <a:endCxn id="10702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06" name="Google Shape;10706;p35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07" name="Google Shape;10707;p35"/>
          <p:cNvCxnSpPr>
            <a:stCxn id="10701" idx="3"/>
            <a:endCxn id="10701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08" name="Google Shape;10708;p35"/>
          <p:cNvCxnSpPr>
            <a:stCxn id="10700" idx="3"/>
            <a:endCxn id="10700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09" name="Google Shape;10709;p35"/>
          <p:cNvCxnSpPr>
            <a:stCxn id="10702" idx="3"/>
            <a:endCxn id="10702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10" name="Google Shape;10710;p35"/>
          <p:cNvCxnSpPr>
            <a:stCxn id="10703" idx="3"/>
            <a:endCxn id="10703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11" name="Google Shape;10711;p35"/>
          <p:cNvCxnSpPr>
            <a:stCxn id="10698" idx="3"/>
            <a:endCxn id="10712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0712" name="Google Shape;10712;p35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3" name="Google Shape;10713;p35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14" name="Google Shape;10714;p35"/>
          <p:cNvCxnSpPr>
            <a:endCxn id="10715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716" name="Google Shape;10716;p35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5" name="Google Shape;10715;p35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7" name="Google Shape;10717;p35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8" name="Google Shape;10718;p35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19" name="Google Shape;10719;p35"/>
          <p:cNvCxnSpPr>
            <a:endCxn id="10716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762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20" name="Google Shape;10720;p35"/>
          <p:cNvCxnSpPr>
            <a:endCxn id="10717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21" name="Google Shape;10721;p35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22" name="Google Shape;10722;p35"/>
          <p:cNvCxnSpPr>
            <a:stCxn id="10716" idx="3"/>
            <a:endCxn id="10716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23" name="Google Shape;10723;p35"/>
          <p:cNvCxnSpPr>
            <a:stCxn id="10715" idx="3"/>
            <a:endCxn id="10715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24" name="Google Shape;10724;p35"/>
          <p:cNvCxnSpPr>
            <a:stCxn id="10717" idx="3"/>
            <a:endCxn id="10717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25" name="Google Shape;10725;p35"/>
          <p:cNvCxnSpPr>
            <a:stCxn id="10718" idx="3"/>
            <a:endCxn id="10718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26" name="Google Shape;10726;p35"/>
          <p:cNvCxnSpPr>
            <a:stCxn id="10713" idx="3"/>
            <a:endCxn id="10727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0727" name="Google Shape;10727;p35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28" name="Google Shape;10728;p35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29" name="Google Shape;10729;p35"/>
          <p:cNvCxnSpPr>
            <a:endCxn id="10730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731" name="Google Shape;10731;p35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30" name="Google Shape;10730;p35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32" name="Google Shape;10732;p35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33" name="Google Shape;10733;p35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34" name="Google Shape;10734;p35"/>
          <p:cNvCxnSpPr>
            <a:endCxn id="10731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35" name="Google Shape;10735;p35"/>
          <p:cNvCxnSpPr>
            <a:endCxn id="10732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36" name="Google Shape;10736;p35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37" name="Google Shape;10737;p35"/>
          <p:cNvCxnSpPr>
            <a:stCxn id="10731" idx="3"/>
            <a:endCxn id="10731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38" name="Google Shape;10738;p35"/>
          <p:cNvCxnSpPr>
            <a:stCxn id="10730" idx="3"/>
            <a:endCxn id="10730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39" name="Google Shape;10739;p35"/>
          <p:cNvCxnSpPr>
            <a:stCxn id="10732" idx="3"/>
            <a:endCxn id="10732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40" name="Google Shape;10740;p35"/>
          <p:cNvCxnSpPr>
            <a:stCxn id="10733" idx="3"/>
            <a:endCxn id="10733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0741" name="Google Shape;10741;p35"/>
          <p:cNvCxnSpPr>
            <a:stCxn id="10728" idx="3"/>
            <a:endCxn id="10742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0742" name="Google Shape;10742;p35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743" name="Google Shape;10743;p35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0744" name="Google Shape;10744;p35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0745" name="Google Shape;10745;p35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0746" name="Google Shape;10746;p35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0747" name="Google Shape;10747;p35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48" name="Google Shape;10748;p35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49" name="Google Shape;10749;p35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50" name="Google Shape;10750;p35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51" name="Google Shape;10751;p35"/>
                  <p:cNvCxnSpPr>
                    <a:stCxn id="10750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52" name="Google Shape;10752;p35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53" name="Google Shape;10753;p35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54" name="Google Shape;10754;p35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755" name="Google Shape;10755;p35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0756" name="Google Shape;10756;p35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57" name="Google Shape;10757;p35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58" name="Google Shape;10758;p35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59" name="Google Shape;10759;p35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60" name="Google Shape;10760;p35"/>
                  <p:cNvCxnSpPr>
                    <a:stCxn id="10759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61" name="Google Shape;10761;p35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62" name="Google Shape;10762;p35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63" name="Google Shape;10763;p35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764" name="Google Shape;10764;p35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0765" name="Google Shape;10765;p35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66" name="Google Shape;10766;p35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67" name="Google Shape;10767;p35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68" name="Google Shape;10768;p35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69" name="Google Shape;10769;p35"/>
                  <p:cNvCxnSpPr>
                    <a:stCxn id="10768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70" name="Google Shape;10770;p35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71" name="Google Shape;10771;p35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72" name="Google Shape;10772;p35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773" name="Google Shape;10773;p35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0774" name="Google Shape;10774;p35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0775" name="Google Shape;10775;p35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76" name="Google Shape;10776;p35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77" name="Google Shape;10777;p35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78" name="Google Shape;10778;p35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79" name="Google Shape;10779;p35"/>
                  <p:cNvCxnSpPr>
                    <a:stCxn id="10778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80" name="Google Shape;10780;p35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81" name="Google Shape;10781;p35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82" name="Google Shape;10782;p35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783" name="Google Shape;10783;p35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0784" name="Google Shape;10784;p35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85" name="Google Shape;10785;p35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86" name="Google Shape;10786;p35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87" name="Google Shape;10787;p35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88" name="Google Shape;10788;p35"/>
                  <p:cNvCxnSpPr>
                    <a:stCxn id="10787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89" name="Google Shape;10789;p35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90" name="Google Shape;10790;p35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91" name="Google Shape;10791;p35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792" name="Google Shape;10792;p35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0793" name="Google Shape;10793;p35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94" name="Google Shape;10794;p35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95" name="Google Shape;10795;p35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96" name="Google Shape;10796;p35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97" name="Google Shape;10797;p35"/>
                  <p:cNvCxnSpPr>
                    <a:stCxn id="10796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98" name="Google Shape;10798;p35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99" name="Google Shape;10799;p35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00" name="Google Shape;10800;p35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801" name="Google Shape;10801;p35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0802" name="Google Shape;10802;p35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0803" name="Google Shape;10803;p35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04" name="Google Shape;10804;p35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05" name="Google Shape;10805;p35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06" name="Google Shape;10806;p35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07" name="Google Shape;10807;p35"/>
                  <p:cNvCxnSpPr>
                    <a:stCxn id="10806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08" name="Google Shape;10808;p35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09" name="Google Shape;10809;p35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10" name="Google Shape;10810;p35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811" name="Google Shape;10811;p35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0812" name="Google Shape;10812;p35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13" name="Google Shape;10813;p35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14" name="Google Shape;10814;p35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15" name="Google Shape;10815;p35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16" name="Google Shape;10816;p35"/>
                  <p:cNvCxnSpPr>
                    <a:stCxn id="10815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17" name="Google Shape;10817;p35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18" name="Google Shape;10818;p35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19" name="Google Shape;10819;p35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820" name="Google Shape;10820;p35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0821" name="Google Shape;10821;p35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22" name="Google Shape;10822;p35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23" name="Google Shape;10823;p35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24" name="Google Shape;10824;p35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25" name="Google Shape;10825;p35"/>
                  <p:cNvCxnSpPr>
                    <a:stCxn id="10824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26" name="Google Shape;10826;p35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27" name="Google Shape;10827;p35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28" name="Google Shape;10828;p35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829" name="Google Shape;10829;p35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0830" name="Google Shape;10830;p35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0831" name="Google Shape;10831;p35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32" name="Google Shape;10832;p35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33" name="Google Shape;10833;p35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34" name="Google Shape;10834;p35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35" name="Google Shape;10835;p35"/>
                  <p:cNvCxnSpPr>
                    <a:stCxn id="10834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36" name="Google Shape;10836;p35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37" name="Google Shape;10837;p35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38" name="Google Shape;10838;p35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839" name="Google Shape;10839;p35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0840" name="Google Shape;10840;p35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41" name="Google Shape;10841;p35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42" name="Google Shape;10842;p35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43" name="Google Shape;10843;p35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44" name="Google Shape;10844;p35"/>
                  <p:cNvCxnSpPr>
                    <a:stCxn id="10843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45" name="Google Shape;10845;p35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46" name="Google Shape;10846;p35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47" name="Google Shape;10847;p35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848" name="Google Shape;10848;p35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0849" name="Google Shape;10849;p35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50" name="Google Shape;10850;p35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51" name="Google Shape;10851;p35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52" name="Google Shape;10852;p35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53" name="Google Shape;10853;p35"/>
                  <p:cNvCxnSpPr>
                    <a:stCxn id="10852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54" name="Google Shape;10854;p35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55" name="Google Shape;10855;p35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56" name="Google Shape;10856;p35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0857" name="Google Shape;10857;p35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0858" name="Google Shape;10858;p35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9" name="Google Shape;10859;p35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860" name="Google Shape;10860;p35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0861" name="Google Shape;10861;p35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2" name="Google Shape;10862;p35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863" name="Google Shape;10863;p35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0864" name="Google Shape;10864;p35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5" name="Google Shape;10865;p35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866" name="Google Shape;10866;p35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0867" name="Google Shape;10867;p35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8" name="Google Shape;10868;p35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0869" name="Google Shape;10869;p35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0" name="Google Shape;10870;p35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1" name="Google Shape;10871;p35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2" name="Google Shape;10872;p35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3" name="Google Shape;10873;p35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4" name="Google Shape;10874;p35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5" name="Google Shape;10875;p35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6" name="Google Shape;10876;p35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877" name="Google Shape;10877;p35"/>
          <p:cNvGrpSpPr/>
          <p:nvPr/>
        </p:nvGrpSpPr>
        <p:grpSpPr>
          <a:xfrm>
            <a:off x="3875400" y="938530"/>
            <a:ext cx="1687200" cy="3501390"/>
            <a:chOff x="3875400" y="938530"/>
            <a:chExt cx="1687200" cy="3501390"/>
          </a:xfrm>
        </p:grpSpPr>
        <p:cxnSp>
          <p:nvCxnSpPr>
            <p:cNvPr id="10878" name="Google Shape;10878;p35"/>
            <p:cNvCxnSpPr>
              <a:endCxn id="10716" idx="1"/>
            </p:cNvCxnSpPr>
            <p:nvPr/>
          </p:nvCxnSpPr>
          <p:spPr>
            <a:xfrm>
              <a:off x="3897000" y="1081583"/>
              <a:ext cx="1665600" cy="721500"/>
            </a:xfrm>
            <a:prstGeom prst="bentConnector3">
              <a:avLst>
                <a:gd fmla="val 50000" name="adj1"/>
              </a:avLst>
            </a:prstGeom>
            <a:noFill/>
            <a:ln cap="flat" cmpd="sng" w="76200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879" name="Google Shape;10879;p35"/>
            <p:cNvCxnSpPr>
              <a:endCxn id="10715" idx="1"/>
            </p:cNvCxnSpPr>
            <p:nvPr/>
          </p:nvCxnSpPr>
          <p:spPr>
            <a:xfrm flipH="1" rot="10800000">
              <a:off x="3875400" y="2082483"/>
              <a:ext cx="1687200" cy="105900"/>
            </a:xfrm>
            <a:prstGeom prst="bentConnector3">
              <a:avLst>
                <a:gd fmla="val 50000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880" name="Google Shape;10880;p35"/>
            <p:cNvCxnSpPr>
              <a:stCxn id="10717" idx="1"/>
            </p:cNvCxnSpPr>
            <p:nvPr/>
          </p:nvCxnSpPr>
          <p:spPr>
            <a:xfrm flipH="1">
              <a:off x="4971300" y="2362518"/>
              <a:ext cx="591300" cy="8985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881" name="Google Shape;10881;p35"/>
            <p:cNvCxnSpPr>
              <a:stCxn id="10718" idx="1"/>
            </p:cNvCxnSpPr>
            <p:nvPr/>
          </p:nvCxnSpPr>
          <p:spPr>
            <a:xfrm flipH="1">
              <a:off x="5130300" y="2642552"/>
              <a:ext cx="432300" cy="17838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882" name="Google Shape;10882;p35"/>
            <p:cNvCxnSpPr/>
            <p:nvPr/>
          </p:nvCxnSpPr>
          <p:spPr>
            <a:xfrm flipH="1" rot="10800000">
              <a:off x="3879215" y="3279140"/>
              <a:ext cx="1092200" cy="508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883" name="Google Shape;10883;p35"/>
            <p:cNvCxnSpPr/>
            <p:nvPr/>
          </p:nvCxnSpPr>
          <p:spPr>
            <a:xfrm>
              <a:off x="3905885" y="4426585"/>
              <a:ext cx="1217930" cy="3175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884" name="Google Shape;10884;p35"/>
            <p:cNvCxnSpPr/>
            <p:nvPr/>
          </p:nvCxnSpPr>
          <p:spPr>
            <a:xfrm>
              <a:off x="3883660" y="4170680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885" name="Google Shape;10885;p35"/>
            <p:cNvCxnSpPr/>
            <p:nvPr/>
          </p:nvCxnSpPr>
          <p:spPr>
            <a:xfrm>
              <a:off x="3888105" y="3120390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886" name="Google Shape;10886;p35"/>
            <p:cNvCxnSpPr/>
            <p:nvPr/>
          </p:nvCxnSpPr>
          <p:spPr>
            <a:xfrm>
              <a:off x="3885565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887" name="Google Shape;10887;p35"/>
            <p:cNvCxnSpPr/>
            <p:nvPr/>
          </p:nvCxnSpPr>
          <p:spPr>
            <a:xfrm>
              <a:off x="3886200" y="938530"/>
              <a:ext cx="9525" cy="15113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0888" name="Google Shape;10888;p35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0889" name="Google Shape;10889;p35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0890" name="Google Shape;10890;p35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891" name="Google Shape;10891;p35"/>
              <p:cNvCxnSpPr>
                <a:endCxn id="10890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2" name="Google Shape;10892;p35"/>
              <p:cNvCxnSpPr>
                <a:stCxn id="10890" idx="1"/>
                <a:endCxn id="10890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3" name="Google Shape;10893;p35"/>
              <p:cNvCxnSpPr>
                <a:stCxn id="10890" idx="7"/>
                <a:endCxn id="10890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894" name="Google Shape;10894;p35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0895" name="Google Shape;10895;p35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896" name="Google Shape;10896;p35"/>
              <p:cNvCxnSpPr>
                <a:endCxn id="10895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7" name="Google Shape;10897;p35"/>
              <p:cNvCxnSpPr>
                <a:stCxn id="10895" idx="1"/>
                <a:endCxn id="10895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8" name="Google Shape;10898;p35"/>
              <p:cNvCxnSpPr>
                <a:stCxn id="10895" idx="7"/>
                <a:endCxn id="10895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899" name="Google Shape;10899;p35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0900" name="Google Shape;10900;p35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901" name="Google Shape;10901;p35"/>
              <p:cNvCxnSpPr>
                <a:endCxn id="10900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2" name="Google Shape;10902;p35"/>
              <p:cNvCxnSpPr>
                <a:stCxn id="10900" idx="1"/>
                <a:endCxn id="10900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3" name="Google Shape;10903;p35"/>
              <p:cNvCxnSpPr>
                <a:stCxn id="10900" idx="7"/>
                <a:endCxn id="10900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904" name="Google Shape;10904;p35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0905" name="Google Shape;10905;p35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0906" name="Google Shape;10906;p35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0907" name="Google Shape;10907;p35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0908" name="Google Shape;10908;p35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0909" name="Google Shape;10909;p35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10" name="Google Shape;10910;p35"/>
                    <p:cNvCxnSpPr/>
                    <p:nvPr/>
                  </p:nvCxnSpPr>
                  <p:spPr>
                    <a:xfrm flipH="1" rot="10800000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11" name="Google Shape;10911;p35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12" name="Google Shape;10912;p35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13" name="Google Shape;10913;p35"/>
                    <p:cNvCxnSpPr>
                      <a:stCxn id="10912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14" name="Google Shape;10914;p35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15" name="Google Shape;10915;p35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16" name="Google Shape;10916;p35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17" name="Google Shape;10917;p35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0918" name="Google Shape;10918;p35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19" name="Google Shape;10919;p35"/>
                    <p:cNvCxnSpPr/>
                    <p:nvPr/>
                  </p:nvCxnSpPr>
                  <p:spPr>
                    <a:xfrm flipH="1" rot="10800000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20" name="Google Shape;10920;p35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21" name="Google Shape;10921;p35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22" name="Google Shape;10922;p35"/>
                    <p:cNvCxnSpPr>
                      <a:stCxn id="10921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23" name="Google Shape;10923;p35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24" name="Google Shape;10924;p35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762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25" name="Google Shape;10925;p35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26" name="Google Shape;10926;p35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0927" name="Google Shape;10927;p35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28" name="Google Shape;10928;p35"/>
                    <p:cNvCxnSpPr/>
                    <p:nvPr/>
                  </p:nvCxnSpPr>
                  <p:spPr>
                    <a:xfrm flipH="1" rot="10800000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29" name="Google Shape;10929;p35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30" name="Google Shape;10930;p35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31" name="Google Shape;10931;p35"/>
                    <p:cNvCxnSpPr>
                      <a:stCxn id="10930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32" name="Google Shape;10932;p35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33" name="Google Shape;10933;p35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34" name="Google Shape;10934;p35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935" name="Google Shape;10935;p35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0936" name="Google Shape;10936;p35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0937" name="Google Shape;10937;p35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38" name="Google Shape;10938;p35"/>
                    <p:cNvCxnSpPr/>
                    <p:nvPr/>
                  </p:nvCxnSpPr>
                  <p:spPr>
                    <a:xfrm flipH="1" rot="10800000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39" name="Google Shape;10939;p35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40" name="Google Shape;10940;p35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41" name="Google Shape;10941;p35"/>
                    <p:cNvCxnSpPr>
                      <a:stCxn id="10940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42" name="Google Shape;10942;p35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43" name="Google Shape;10943;p35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44" name="Google Shape;10944;p35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45" name="Google Shape;10945;p35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0946" name="Google Shape;10946;p35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47" name="Google Shape;10947;p35"/>
                    <p:cNvCxnSpPr/>
                    <p:nvPr/>
                  </p:nvCxnSpPr>
                  <p:spPr>
                    <a:xfrm flipH="1" rot="10800000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48" name="Google Shape;10948;p35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49" name="Google Shape;10949;p35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50" name="Google Shape;10950;p35"/>
                    <p:cNvCxnSpPr>
                      <a:stCxn id="10949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51" name="Google Shape;10951;p35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52" name="Google Shape;10952;p35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53" name="Google Shape;10953;p35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54" name="Google Shape;10954;p35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0955" name="Google Shape;10955;p35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56" name="Google Shape;10956;p35"/>
                    <p:cNvCxnSpPr/>
                    <p:nvPr/>
                  </p:nvCxnSpPr>
                  <p:spPr>
                    <a:xfrm flipH="1" rot="10800000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57" name="Google Shape;10957;p35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58" name="Google Shape;10958;p35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59" name="Google Shape;10959;p35"/>
                    <p:cNvCxnSpPr>
                      <a:stCxn id="10958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60" name="Google Shape;10960;p35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61" name="Google Shape;10961;p35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62" name="Google Shape;10962;p35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963" name="Google Shape;10963;p35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0964" name="Google Shape;10964;p35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0965" name="Google Shape;10965;p35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66" name="Google Shape;10966;p35"/>
                    <p:cNvCxnSpPr/>
                    <p:nvPr/>
                  </p:nvCxnSpPr>
                  <p:spPr>
                    <a:xfrm flipH="1" rot="10800000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67" name="Google Shape;10967;p35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68" name="Google Shape;10968;p35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69" name="Google Shape;10969;p35"/>
                    <p:cNvCxnSpPr>
                      <a:stCxn id="10968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70" name="Google Shape;10970;p35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71" name="Google Shape;10971;p35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72" name="Google Shape;10972;p35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73" name="Google Shape;10973;p35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0974" name="Google Shape;10974;p35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75" name="Google Shape;10975;p35"/>
                    <p:cNvCxnSpPr/>
                    <p:nvPr/>
                  </p:nvCxnSpPr>
                  <p:spPr>
                    <a:xfrm flipH="1" rot="10800000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76" name="Google Shape;10976;p35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77" name="Google Shape;10977;p35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78" name="Google Shape;10978;p35"/>
                    <p:cNvCxnSpPr>
                      <a:stCxn id="10977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79" name="Google Shape;10979;p35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80" name="Google Shape;10980;p35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81" name="Google Shape;10981;p35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82" name="Google Shape;10982;p35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0983" name="Google Shape;10983;p35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84" name="Google Shape;10984;p35"/>
                    <p:cNvCxnSpPr/>
                    <p:nvPr/>
                  </p:nvCxnSpPr>
                  <p:spPr>
                    <a:xfrm flipH="1" rot="10800000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85" name="Google Shape;10985;p35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86" name="Google Shape;10986;p35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87" name="Google Shape;10987;p35"/>
                    <p:cNvCxnSpPr>
                      <a:stCxn id="10986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88" name="Google Shape;10988;p35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89" name="Google Shape;10989;p35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90" name="Google Shape;10990;p35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991" name="Google Shape;10991;p35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0992" name="Google Shape;10992;p35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0993" name="Google Shape;10993;p35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94" name="Google Shape;10994;p35"/>
                    <p:cNvCxnSpPr/>
                    <p:nvPr/>
                  </p:nvCxnSpPr>
                  <p:spPr>
                    <a:xfrm flipH="1" rot="10800000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0995" name="Google Shape;10995;p35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96" name="Google Shape;10996;p35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97" name="Google Shape;10997;p35"/>
                    <p:cNvCxnSpPr>
                      <a:stCxn id="10996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98" name="Google Shape;10998;p35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0999" name="Google Shape;10999;p35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000" name="Google Shape;11000;p35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001" name="Google Shape;11001;p35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1002" name="Google Shape;11002;p35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003" name="Google Shape;11003;p35"/>
                    <p:cNvCxnSpPr/>
                    <p:nvPr/>
                  </p:nvCxnSpPr>
                  <p:spPr>
                    <a:xfrm flipH="1" rot="10800000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004" name="Google Shape;11004;p35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005" name="Google Shape;11005;p35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006" name="Google Shape;11006;p35"/>
                    <p:cNvCxnSpPr>
                      <a:stCxn id="11005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007" name="Google Shape;11007;p35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008" name="Google Shape;11008;p35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009" name="Google Shape;11009;p35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010" name="Google Shape;11010;p35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1011" name="Google Shape;11011;p35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012" name="Google Shape;11012;p35"/>
                    <p:cNvCxnSpPr/>
                    <p:nvPr/>
                  </p:nvCxnSpPr>
                  <p:spPr>
                    <a:xfrm flipH="1" rot="10800000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013" name="Google Shape;11013;p35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014" name="Google Shape;11014;p35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015" name="Google Shape;11015;p35"/>
                    <p:cNvCxnSpPr>
                      <a:stCxn id="11014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016" name="Google Shape;11016;p35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017" name="Google Shape;11017;p35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018" name="Google Shape;11018;p35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1019" name="Google Shape;11019;p35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1020" name="Google Shape;11020;p35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021" name="Google Shape;11021;p35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022" name="Google Shape;11022;p35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1023" name="Google Shape;11023;p35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024" name="Google Shape;11024;p35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025" name="Google Shape;11025;p35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1026" name="Google Shape;11026;p35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027" name="Google Shape;11027;p35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028" name="Google Shape;11028;p35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1029" name="Google Shape;11029;p35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030" name="Google Shape;11030;p35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1031" name="Google Shape;11031;p35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2" name="Google Shape;11032;p35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3" name="Google Shape;11033;p35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4" name="Google Shape;11034;p35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5" name="Google Shape;11035;p35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6" name="Google Shape;11036;p35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7" name="Google Shape;11037;p35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8" name="Google Shape;11038;p35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39" name="Google Shape;11039;p35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1040" name="Google Shape;11040;p35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1" name="Google Shape;11041;p35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2" name="Google Shape;11042;p35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43" name="Google Shape;11043;p35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1044" name="Google Shape;11044;p35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1045" name="Google Shape;11045;p35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46" name="Google Shape;11046;p35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47" name="Google Shape;11047;p35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48" name="Google Shape;11048;p35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049" name="Google Shape;11049;p35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1050" name="Google Shape;11050;p35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1" name="Google Shape;11051;p35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2" name="Google Shape;11052;p35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3" name="Google Shape;11053;p35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054" name="Google Shape;11054;p35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1055" name="Google Shape;11055;p35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6" name="Google Shape;11056;p35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7" name="Google Shape;11057;p35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8" name="Google Shape;11058;p35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059" name="Google Shape;11059;p35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60" name="Google Shape;11060;p35"/>
          <p:cNvCxnSpPr/>
          <p:nvPr/>
        </p:nvCxnSpPr>
        <p:spPr>
          <a:xfrm flipH="1" rot="10800000">
            <a:off x="1635125" y="535305"/>
            <a:ext cx="1215390" cy="6800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1061" name="Google Shape;11061;p35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062" name="Google Shape;11062;p35"/>
          <p:cNvSpPr/>
          <p:nvPr/>
        </p:nvSpPr>
        <p:spPr>
          <a:xfrm>
            <a:off x="6156325" y="2762250"/>
            <a:ext cx="2698750" cy="2249805"/>
          </a:xfrm>
          <a:prstGeom prst="wedgeRectCallout">
            <a:avLst>
              <a:gd fmla="val -57774" name="adj1"/>
              <a:gd fmla="val -88528" name="adj2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MUX1 schaltet Bit 1 von Byte 0 auf den Ausgang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D1 = 0</a:t>
            </a:r>
            <a:endParaRPr b="0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63" name="Google Shape;11063;p35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64" name="Google Shape;11064;p35"/>
          <p:cNvSpPr txBox="1"/>
          <p:nvPr/>
        </p:nvSpPr>
        <p:spPr>
          <a:xfrm>
            <a:off x="7151370" y="1499235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65" name="Google Shape;11065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1066" name="Google Shape;11066;p35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fmla="val -55048" name="adj1"/>
              <a:gd fmla="val -355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MUX1 befindet sich in Stellung 0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70" name="Shape 1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1" name="Google Shape;11071;p36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072" name="Google Shape;11072;p36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073" name="Google Shape;11073;p36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074" name="Google Shape;11074;p36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075" name="Google Shape;11075;p36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76" name="Google Shape;11076;p36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77" name="Google Shape;11077;p36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78" name="Google Shape;11078;p36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079" name="Google Shape;11079;p36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080" name="Google Shape;11080;p36"/>
          <p:cNvSpPr txBox="1"/>
          <p:nvPr/>
        </p:nvSpPr>
        <p:spPr>
          <a:xfrm>
            <a:off x="6492240" y="4415155"/>
            <a:ext cx="922655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1" name="Google Shape;11081;p36"/>
          <p:cNvSpPr txBox="1"/>
          <p:nvPr/>
        </p:nvSpPr>
        <p:spPr>
          <a:xfrm>
            <a:off x="5222875" y="4415155"/>
            <a:ext cx="959485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2" name="Google Shape;11082;p36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83" name="Google Shape;11083;p36"/>
          <p:cNvCxnSpPr>
            <a:endCxn id="11084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085" name="Google Shape;11085;p36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4" name="Google Shape;11084;p36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6" name="Google Shape;11086;p36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7" name="Google Shape;11087;p36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88" name="Google Shape;11088;p36"/>
          <p:cNvCxnSpPr>
            <a:endCxn id="11085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089" name="Google Shape;11089;p36"/>
          <p:cNvCxnSpPr>
            <a:endCxn id="11086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090" name="Google Shape;11090;p36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091" name="Google Shape;11091;p36"/>
          <p:cNvCxnSpPr>
            <a:stCxn id="11085" idx="3"/>
            <a:endCxn id="11085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092" name="Google Shape;11092;p36"/>
          <p:cNvCxnSpPr>
            <a:stCxn id="11084" idx="3"/>
            <a:endCxn id="11084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093" name="Google Shape;11093;p36"/>
          <p:cNvCxnSpPr>
            <a:stCxn id="11086" idx="3"/>
            <a:endCxn id="11086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094" name="Google Shape;11094;p36"/>
          <p:cNvCxnSpPr>
            <a:stCxn id="11087" idx="3"/>
            <a:endCxn id="11087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095" name="Google Shape;11095;p36"/>
          <p:cNvCxnSpPr>
            <a:stCxn id="11082" idx="3"/>
            <a:endCxn id="11096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1096" name="Google Shape;11096;p36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97" name="Google Shape;11097;p36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98" name="Google Shape;11098;p36"/>
          <p:cNvCxnSpPr>
            <a:endCxn id="11099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100" name="Google Shape;11100;p36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99" name="Google Shape;11099;p36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01" name="Google Shape;11101;p36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02" name="Google Shape;11102;p36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03" name="Google Shape;11103;p36"/>
          <p:cNvCxnSpPr>
            <a:endCxn id="11100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104" name="Google Shape;11104;p36"/>
          <p:cNvCxnSpPr>
            <a:endCxn id="11101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105" name="Google Shape;11105;p36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106" name="Google Shape;11106;p36"/>
          <p:cNvCxnSpPr>
            <a:stCxn id="11100" idx="3"/>
            <a:endCxn id="11100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107" name="Google Shape;11107;p36"/>
          <p:cNvCxnSpPr>
            <a:stCxn id="11099" idx="3"/>
            <a:endCxn id="11099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108" name="Google Shape;11108;p36"/>
          <p:cNvCxnSpPr>
            <a:stCxn id="11101" idx="3"/>
            <a:endCxn id="11101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109" name="Google Shape;11109;p36"/>
          <p:cNvCxnSpPr>
            <a:stCxn id="11102" idx="3"/>
            <a:endCxn id="11102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110" name="Google Shape;11110;p36"/>
          <p:cNvCxnSpPr>
            <a:stCxn id="11097" idx="3"/>
            <a:endCxn id="11111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1111" name="Google Shape;11111;p36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2" name="Google Shape;11112;p36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13" name="Google Shape;11113;p36"/>
          <p:cNvCxnSpPr>
            <a:endCxn id="11114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115" name="Google Shape;11115;p36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4" name="Google Shape;11114;p36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6" name="Google Shape;11116;p36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7" name="Google Shape;11117;p36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18" name="Google Shape;11118;p36"/>
          <p:cNvCxnSpPr>
            <a:endCxn id="11115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762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119" name="Google Shape;11119;p36"/>
          <p:cNvCxnSpPr>
            <a:endCxn id="11116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120" name="Google Shape;11120;p36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121" name="Google Shape;11121;p36"/>
          <p:cNvCxnSpPr>
            <a:stCxn id="11115" idx="3"/>
            <a:endCxn id="11115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122" name="Google Shape;11122;p36"/>
          <p:cNvCxnSpPr>
            <a:stCxn id="11114" idx="3"/>
            <a:endCxn id="11114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123" name="Google Shape;11123;p36"/>
          <p:cNvCxnSpPr>
            <a:stCxn id="11116" idx="3"/>
            <a:endCxn id="11116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124" name="Google Shape;11124;p36"/>
          <p:cNvCxnSpPr>
            <a:stCxn id="11117" idx="3"/>
            <a:endCxn id="11117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125" name="Google Shape;11125;p36"/>
          <p:cNvCxnSpPr>
            <a:stCxn id="11112" idx="3"/>
            <a:endCxn id="11126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1126" name="Google Shape;11126;p36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27" name="Google Shape;11127;p36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1128" name="Google Shape;11128;p36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1129" name="Google Shape;11129;p36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1130" name="Google Shape;11130;p36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1131" name="Google Shape;11131;p36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32" name="Google Shape;11132;p36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33" name="Google Shape;11133;p36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34" name="Google Shape;11134;p36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35" name="Google Shape;11135;p36"/>
                  <p:cNvCxnSpPr>
                    <a:stCxn id="11134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36" name="Google Shape;11136;p36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37" name="Google Shape;11137;p36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38" name="Google Shape;11138;p36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39" name="Google Shape;11139;p36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1140" name="Google Shape;11140;p36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41" name="Google Shape;11141;p36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42" name="Google Shape;11142;p36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43" name="Google Shape;11143;p36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44" name="Google Shape;11144;p36"/>
                  <p:cNvCxnSpPr>
                    <a:stCxn id="11143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45" name="Google Shape;11145;p36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46" name="Google Shape;11146;p36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47" name="Google Shape;11147;p36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48" name="Google Shape;11148;p36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1149" name="Google Shape;11149;p36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50" name="Google Shape;11150;p36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51" name="Google Shape;11151;p36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52" name="Google Shape;11152;p36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53" name="Google Shape;11153;p36"/>
                  <p:cNvCxnSpPr>
                    <a:stCxn id="11152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54" name="Google Shape;11154;p36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55" name="Google Shape;11155;p36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56" name="Google Shape;11156;p36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157" name="Google Shape;11157;p36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1158" name="Google Shape;11158;p36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1159" name="Google Shape;11159;p36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60" name="Google Shape;11160;p36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61" name="Google Shape;11161;p36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62" name="Google Shape;11162;p36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63" name="Google Shape;11163;p36"/>
                  <p:cNvCxnSpPr>
                    <a:stCxn id="11162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64" name="Google Shape;11164;p36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65" name="Google Shape;11165;p36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66" name="Google Shape;11166;p36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67" name="Google Shape;11167;p36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1168" name="Google Shape;11168;p36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69" name="Google Shape;11169;p36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70" name="Google Shape;11170;p36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71" name="Google Shape;11171;p36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72" name="Google Shape;11172;p36"/>
                  <p:cNvCxnSpPr>
                    <a:stCxn id="11171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73" name="Google Shape;11173;p36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74" name="Google Shape;11174;p36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75" name="Google Shape;11175;p36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76" name="Google Shape;11176;p36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1177" name="Google Shape;11177;p36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78" name="Google Shape;11178;p36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79" name="Google Shape;11179;p36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80" name="Google Shape;11180;p36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81" name="Google Shape;11181;p36"/>
                  <p:cNvCxnSpPr>
                    <a:stCxn id="11180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82" name="Google Shape;11182;p36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83" name="Google Shape;11183;p36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84" name="Google Shape;11184;p36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185" name="Google Shape;11185;p36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1186" name="Google Shape;11186;p36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1187" name="Google Shape;11187;p36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88" name="Google Shape;11188;p36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89" name="Google Shape;11189;p36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90" name="Google Shape;11190;p36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91" name="Google Shape;11191;p36"/>
                  <p:cNvCxnSpPr>
                    <a:stCxn id="11190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92" name="Google Shape;11192;p36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93" name="Google Shape;11193;p36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94" name="Google Shape;11194;p36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95" name="Google Shape;11195;p36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1196" name="Google Shape;11196;p36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197" name="Google Shape;11197;p36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198" name="Google Shape;11198;p36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99" name="Google Shape;11199;p36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200" name="Google Shape;11200;p36"/>
                  <p:cNvCxnSpPr>
                    <a:stCxn id="11199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01" name="Google Shape;11201;p36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02" name="Google Shape;11202;p36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203" name="Google Shape;11203;p36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204" name="Google Shape;11204;p36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1205" name="Google Shape;11205;p36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06" name="Google Shape;11206;p36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207" name="Google Shape;11207;p36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08" name="Google Shape;11208;p36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209" name="Google Shape;11209;p36"/>
                  <p:cNvCxnSpPr>
                    <a:stCxn id="11208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10" name="Google Shape;11210;p36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11" name="Google Shape;11211;p36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212" name="Google Shape;11212;p36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213" name="Google Shape;11213;p36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1214" name="Google Shape;11214;p36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1215" name="Google Shape;11215;p36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16" name="Google Shape;11216;p36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217" name="Google Shape;11217;p36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18" name="Google Shape;11218;p36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219" name="Google Shape;11219;p36"/>
                  <p:cNvCxnSpPr>
                    <a:stCxn id="11218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20" name="Google Shape;11220;p36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21" name="Google Shape;11221;p36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222" name="Google Shape;11222;p36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223" name="Google Shape;11223;p36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1224" name="Google Shape;11224;p36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25" name="Google Shape;11225;p36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226" name="Google Shape;11226;p36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27" name="Google Shape;11227;p36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228" name="Google Shape;11228;p36"/>
                  <p:cNvCxnSpPr>
                    <a:stCxn id="11227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29" name="Google Shape;11229;p36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30" name="Google Shape;11230;p36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231" name="Google Shape;11231;p36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232" name="Google Shape;11232;p36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1233" name="Google Shape;11233;p36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34" name="Google Shape;11234;p36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235" name="Google Shape;11235;p36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36" name="Google Shape;11236;p36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237" name="Google Shape;11237;p36"/>
                  <p:cNvCxnSpPr>
                    <a:stCxn id="11236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38" name="Google Shape;11238;p36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239" name="Google Shape;11239;p36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240" name="Google Shape;11240;p36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1241" name="Google Shape;11241;p36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1242" name="Google Shape;11242;p36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3" name="Google Shape;11243;p36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244" name="Google Shape;11244;p36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1245" name="Google Shape;11245;p36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6" name="Google Shape;11246;p36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247" name="Google Shape;11247;p36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1248" name="Google Shape;11248;p36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9" name="Google Shape;11249;p36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250" name="Google Shape;11250;p36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1251" name="Google Shape;11251;p36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2" name="Google Shape;11252;p36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253" name="Google Shape;11253;p36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4" name="Google Shape;11254;p36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5" name="Google Shape;11255;p36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6" name="Google Shape;11256;p36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7" name="Google Shape;11257;p36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8" name="Google Shape;11258;p36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9" name="Google Shape;11259;p36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60" name="Google Shape;11260;p36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61" name="Google Shape;11261;p36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11262" name="Google Shape;11262;p36"/>
            <p:cNvCxnSpPr>
              <a:endCxn id="11115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76200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63" name="Google Shape;11263;p36"/>
            <p:cNvCxnSpPr>
              <a:endCxn id="11114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64" name="Google Shape;11264;p36"/>
            <p:cNvCxnSpPr>
              <a:stCxn id="11116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65" name="Google Shape;11265;p36"/>
            <p:cNvCxnSpPr>
              <a:stCxn id="11117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66" name="Google Shape;11266;p36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67" name="Google Shape;11267;p36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68" name="Google Shape;11268;p36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69" name="Google Shape;11269;p36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70" name="Google Shape;11270;p36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71" name="Google Shape;11271;p36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76200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272" name="Google Shape;11272;p36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76200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1273" name="Google Shape;11273;p36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1274" name="Google Shape;11274;p36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1275" name="Google Shape;11275;p36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276" name="Google Shape;11276;p36"/>
              <p:cNvCxnSpPr>
                <a:endCxn id="11275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7" name="Google Shape;11277;p36"/>
              <p:cNvCxnSpPr>
                <a:stCxn id="11275" idx="1"/>
                <a:endCxn id="11275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8" name="Google Shape;11278;p36"/>
              <p:cNvCxnSpPr>
                <a:stCxn id="11275" idx="7"/>
                <a:endCxn id="11275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279" name="Google Shape;11279;p36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1280" name="Google Shape;11280;p36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281" name="Google Shape;11281;p36"/>
              <p:cNvCxnSpPr>
                <a:endCxn id="11280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2" name="Google Shape;11282;p36"/>
              <p:cNvCxnSpPr>
                <a:stCxn id="11280" idx="1"/>
                <a:endCxn id="11280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3" name="Google Shape;11283;p36"/>
              <p:cNvCxnSpPr>
                <a:stCxn id="11280" idx="7"/>
                <a:endCxn id="11280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284" name="Google Shape;11284;p36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1285" name="Google Shape;11285;p36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286" name="Google Shape;11286;p36"/>
              <p:cNvCxnSpPr>
                <a:endCxn id="11285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7" name="Google Shape;11287;p36"/>
              <p:cNvCxnSpPr>
                <a:stCxn id="11285" idx="1"/>
                <a:endCxn id="11285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8" name="Google Shape;11288;p36"/>
              <p:cNvCxnSpPr>
                <a:stCxn id="11285" idx="7"/>
                <a:endCxn id="11285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1289" name="Google Shape;11289;p36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1290" name="Google Shape;11290;p36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1291" name="Google Shape;11291;p36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1292" name="Google Shape;11292;p36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1293" name="Google Shape;11293;p36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1294" name="Google Shape;11294;p36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295" name="Google Shape;11295;p36"/>
                    <p:cNvCxnSpPr/>
                    <p:nvPr/>
                  </p:nvCxnSpPr>
                  <p:spPr>
                    <a:xfrm flipH="1" rot="10800000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296" name="Google Shape;11296;p36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297" name="Google Shape;11297;p36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298" name="Google Shape;11298;p36"/>
                    <p:cNvCxnSpPr>
                      <a:stCxn id="11297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299" name="Google Shape;11299;p36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00" name="Google Shape;11300;p36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762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01" name="Google Shape;11301;p36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02" name="Google Shape;11302;p36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1303" name="Google Shape;11303;p36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04" name="Google Shape;11304;p36"/>
                    <p:cNvCxnSpPr/>
                    <p:nvPr/>
                  </p:nvCxnSpPr>
                  <p:spPr>
                    <a:xfrm flipH="1" rot="10800000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05" name="Google Shape;11305;p36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06" name="Google Shape;11306;p36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07" name="Google Shape;11307;p36"/>
                    <p:cNvCxnSpPr>
                      <a:stCxn id="11306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08" name="Google Shape;11308;p36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09" name="Google Shape;11309;p36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10" name="Google Shape;11310;p36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11" name="Google Shape;11311;p36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1312" name="Google Shape;11312;p36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13" name="Google Shape;11313;p36"/>
                    <p:cNvCxnSpPr/>
                    <p:nvPr/>
                  </p:nvCxnSpPr>
                  <p:spPr>
                    <a:xfrm flipH="1" rot="10800000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14" name="Google Shape;11314;p36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15" name="Google Shape;11315;p36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16" name="Google Shape;11316;p36"/>
                    <p:cNvCxnSpPr>
                      <a:stCxn id="11315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17" name="Google Shape;11317;p36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18" name="Google Shape;11318;p36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19" name="Google Shape;11319;p36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320" name="Google Shape;11320;p36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1321" name="Google Shape;11321;p36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1322" name="Google Shape;11322;p36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23" name="Google Shape;11323;p36"/>
                    <p:cNvCxnSpPr/>
                    <p:nvPr/>
                  </p:nvCxnSpPr>
                  <p:spPr>
                    <a:xfrm flipH="1" rot="10800000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24" name="Google Shape;11324;p36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25" name="Google Shape;11325;p36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26" name="Google Shape;11326;p36"/>
                    <p:cNvCxnSpPr>
                      <a:stCxn id="11325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27" name="Google Shape;11327;p36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28" name="Google Shape;11328;p36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29" name="Google Shape;11329;p36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30" name="Google Shape;11330;p36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1331" name="Google Shape;11331;p36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32" name="Google Shape;11332;p36"/>
                    <p:cNvCxnSpPr/>
                    <p:nvPr/>
                  </p:nvCxnSpPr>
                  <p:spPr>
                    <a:xfrm flipH="1" rot="10800000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33" name="Google Shape;11333;p36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34" name="Google Shape;11334;p36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35" name="Google Shape;11335;p36"/>
                    <p:cNvCxnSpPr>
                      <a:stCxn id="11334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36" name="Google Shape;11336;p36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37" name="Google Shape;11337;p36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38" name="Google Shape;11338;p36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39" name="Google Shape;11339;p36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1340" name="Google Shape;11340;p36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41" name="Google Shape;11341;p36"/>
                    <p:cNvCxnSpPr/>
                    <p:nvPr/>
                  </p:nvCxnSpPr>
                  <p:spPr>
                    <a:xfrm flipH="1" rot="10800000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42" name="Google Shape;11342;p36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43" name="Google Shape;11343;p36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44" name="Google Shape;11344;p36"/>
                    <p:cNvCxnSpPr>
                      <a:stCxn id="11343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45" name="Google Shape;11345;p36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46" name="Google Shape;11346;p36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47" name="Google Shape;11347;p36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348" name="Google Shape;11348;p36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1349" name="Google Shape;11349;p36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1350" name="Google Shape;11350;p36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51" name="Google Shape;11351;p36"/>
                    <p:cNvCxnSpPr/>
                    <p:nvPr/>
                  </p:nvCxnSpPr>
                  <p:spPr>
                    <a:xfrm flipH="1" rot="10800000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52" name="Google Shape;11352;p36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53" name="Google Shape;11353;p36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54" name="Google Shape;11354;p36"/>
                    <p:cNvCxnSpPr>
                      <a:stCxn id="11353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55" name="Google Shape;11355;p36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56" name="Google Shape;11356;p36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57" name="Google Shape;11357;p36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58" name="Google Shape;11358;p36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1359" name="Google Shape;11359;p36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60" name="Google Shape;11360;p36"/>
                    <p:cNvCxnSpPr/>
                    <p:nvPr/>
                  </p:nvCxnSpPr>
                  <p:spPr>
                    <a:xfrm flipH="1" rot="10800000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61" name="Google Shape;11361;p36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62" name="Google Shape;11362;p36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63" name="Google Shape;11363;p36"/>
                    <p:cNvCxnSpPr>
                      <a:stCxn id="11362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64" name="Google Shape;11364;p36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65" name="Google Shape;11365;p36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66" name="Google Shape;11366;p36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67" name="Google Shape;11367;p36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1368" name="Google Shape;11368;p36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69" name="Google Shape;11369;p36"/>
                    <p:cNvCxnSpPr/>
                    <p:nvPr/>
                  </p:nvCxnSpPr>
                  <p:spPr>
                    <a:xfrm flipH="1" rot="10800000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70" name="Google Shape;11370;p36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71" name="Google Shape;11371;p36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72" name="Google Shape;11372;p36"/>
                    <p:cNvCxnSpPr>
                      <a:stCxn id="11371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73" name="Google Shape;11373;p36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74" name="Google Shape;11374;p36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75" name="Google Shape;11375;p36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376" name="Google Shape;11376;p36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1377" name="Google Shape;11377;p36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1378" name="Google Shape;11378;p36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79" name="Google Shape;11379;p36"/>
                    <p:cNvCxnSpPr/>
                    <p:nvPr/>
                  </p:nvCxnSpPr>
                  <p:spPr>
                    <a:xfrm flipH="1" rot="10800000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80" name="Google Shape;11380;p36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81" name="Google Shape;11381;p36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82" name="Google Shape;11382;p36"/>
                    <p:cNvCxnSpPr>
                      <a:stCxn id="11381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83" name="Google Shape;11383;p36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84" name="Google Shape;11384;p36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85" name="Google Shape;11385;p36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86" name="Google Shape;11386;p36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1387" name="Google Shape;11387;p36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88" name="Google Shape;11388;p36"/>
                    <p:cNvCxnSpPr/>
                    <p:nvPr/>
                  </p:nvCxnSpPr>
                  <p:spPr>
                    <a:xfrm flipH="1" rot="10800000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89" name="Google Shape;11389;p36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90" name="Google Shape;11390;p36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91" name="Google Shape;11391;p36"/>
                    <p:cNvCxnSpPr>
                      <a:stCxn id="11390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92" name="Google Shape;11392;p36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93" name="Google Shape;11393;p36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94" name="Google Shape;11394;p36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95" name="Google Shape;11395;p36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1396" name="Google Shape;11396;p36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397" name="Google Shape;11397;p36"/>
                    <p:cNvCxnSpPr/>
                    <p:nvPr/>
                  </p:nvCxnSpPr>
                  <p:spPr>
                    <a:xfrm flipH="1" rot="10800000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398" name="Google Shape;11398;p36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99" name="Google Shape;11399;p36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400" name="Google Shape;11400;p36"/>
                    <p:cNvCxnSpPr>
                      <a:stCxn id="11399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401" name="Google Shape;11401;p36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402" name="Google Shape;11402;p36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403" name="Google Shape;11403;p36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1404" name="Google Shape;11404;p36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1405" name="Google Shape;11405;p36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406" name="Google Shape;11406;p36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407" name="Google Shape;11407;p36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1408" name="Google Shape;11408;p36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409" name="Google Shape;11409;p36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410" name="Google Shape;11410;p36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1411" name="Google Shape;11411;p36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412" name="Google Shape;11412;p36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413" name="Google Shape;11413;p36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1414" name="Google Shape;11414;p36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415" name="Google Shape;11415;p36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1416" name="Google Shape;11416;p36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7" name="Google Shape;11417;p36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8" name="Google Shape;11418;p36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9" name="Google Shape;11419;p36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0" name="Google Shape;11420;p36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1" name="Google Shape;11421;p36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2" name="Google Shape;11422;p36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3" name="Google Shape;11423;p36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24" name="Google Shape;11424;p36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1425" name="Google Shape;11425;p36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6" name="Google Shape;11426;p36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7" name="Google Shape;11427;p36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28" name="Google Shape;11428;p36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1429" name="Google Shape;11429;p36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1430" name="Google Shape;11430;p36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1" name="Google Shape;11431;p36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2" name="Google Shape;11432;p36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3" name="Google Shape;11433;p36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434" name="Google Shape;11434;p36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1435" name="Google Shape;11435;p36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6" name="Google Shape;11436;p36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7" name="Google Shape;11437;p36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8" name="Google Shape;11438;p36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439" name="Google Shape;11439;p36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1440" name="Google Shape;11440;p36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41" name="Google Shape;11441;p36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42" name="Google Shape;11442;p36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43" name="Google Shape;11443;p36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444" name="Google Shape;11444;p36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45" name="Google Shape;11445;p36"/>
          <p:cNvCxnSpPr/>
          <p:nvPr/>
        </p:nvCxnSpPr>
        <p:spPr>
          <a:xfrm flipH="1" rot="10800000">
            <a:off x="1635125" y="535305"/>
            <a:ext cx="1215390" cy="6800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1446" name="Google Shape;11446;p36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447" name="Google Shape;11447;p36"/>
          <p:cNvSpPr/>
          <p:nvPr/>
        </p:nvSpPr>
        <p:spPr>
          <a:xfrm>
            <a:off x="6068060" y="728345"/>
            <a:ext cx="2698750" cy="2249805"/>
          </a:xfrm>
          <a:prstGeom prst="wedgeRectCallout">
            <a:avLst>
              <a:gd fmla="val -55846" name="adj1"/>
              <a:gd fmla="val 61672" name="adj2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von Byte 0 auf den Ausgang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D2 = 0</a:t>
            </a:r>
            <a:endParaRPr b="0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8" name="Google Shape;11448;p36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9" name="Google Shape;11449;p36"/>
          <p:cNvSpPr txBox="1"/>
          <p:nvPr/>
        </p:nvSpPr>
        <p:spPr>
          <a:xfrm>
            <a:off x="7119620" y="287528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50" name="Google Shape;11450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1451" name="Google Shape;11451;p36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fmla="val -55048" name="adj1"/>
              <a:gd fmla="val -355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MUX2 befindet sich in Stellung 0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55" name="Shape 11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6" name="Google Shape;11456;p37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457" name="Google Shape;11457;p37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458" name="Google Shape;11458;p37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459" name="Google Shape;11459;p37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460" name="Google Shape;11460;p37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1" name="Google Shape;11461;p37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2" name="Google Shape;11462;p37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63" name="Google Shape;11463;p37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64" name="Google Shape;11464;p37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465" name="Google Shape;11465;p37"/>
          <p:cNvSpPr txBox="1"/>
          <p:nvPr/>
        </p:nvSpPr>
        <p:spPr>
          <a:xfrm>
            <a:off x="6492240" y="4415155"/>
            <a:ext cx="10845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6" name="Google Shape;11466;p37"/>
          <p:cNvSpPr txBox="1"/>
          <p:nvPr/>
        </p:nvSpPr>
        <p:spPr>
          <a:xfrm>
            <a:off x="522287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7" name="Google Shape;11467;p37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68" name="Google Shape;11468;p37"/>
          <p:cNvCxnSpPr>
            <a:endCxn id="11469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470" name="Google Shape;11470;p37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9" name="Google Shape;11469;p37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1" name="Google Shape;11471;p37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2" name="Google Shape;11472;p37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73" name="Google Shape;11473;p37"/>
          <p:cNvCxnSpPr>
            <a:endCxn id="11470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74" name="Google Shape;11474;p37"/>
          <p:cNvCxnSpPr>
            <a:endCxn id="11471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75" name="Google Shape;11475;p37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76" name="Google Shape;11476;p37"/>
          <p:cNvCxnSpPr>
            <a:stCxn id="11470" idx="3"/>
            <a:endCxn id="11470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477" name="Google Shape;11477;p37"/>
          <p:cNvCxnSpPr>
            <a:stCxn id="11469" idx="3"/>
            <a:endCxn id="11469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478" name="Google Shape;11478;p37"/>
          <p:cNvCxnSpPr>
            <a:stCxn id="11471" idx="3"/>
            <a:endCxn id="11471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479" name="Google Shape;11479;p37"/>
          <p:cNvCxnSpPr>
            <a:stCxn id="11472" idx="3"/>
            <a:endCxn id="11472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480" name="Google Shape;11480;p37"/>
          <p:cNvCxnSpPr>
            <a:stCxn id="11467" idx="3"/>
            <a:endCxn id="11481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1481" name="Google Shape;11481;p37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2" name="Google Shape;11482;p37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83" name="Google Shape;11483;p37"/>
          <p:cNvCxnSpPr>
            <a:endCxn id="11484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485" name="Google Shape;11485;p37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4" name="Google Shape;11484;p37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6" name="Google Shape;11486;p37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7" name="Google Shape;11487;p37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88" name="Google Shape;11488;p37"/>
          <p:cNvCxnSpPr>
            <a:endCxn id="11485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89" name="Google Shape;11489;p37"/>
          <p:cNvCxnSpPr>
            <a:endCxn id="11486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90" name="Google Shape;11490;p37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91" name="Google Shape;11491;p37"/>
          <p:cNvCxnSpPr>
            <a:stCxn id="11485" idx="3"/>
            <a:endCxn id="11485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492" name="Google Shape;11492;p37"/>
          <p:cNvCxnSpPr>
            <a:stCxn id="11484" idx="3"/>
            <a:endCxn id="11484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493" name="Google Shape;11493;p37"/>
          <p:cNvCxnSpPr>
            <a:stCxn id="11486" idx="3"/>
            <a:endCxn id="11486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494" name="Google Shape;11494;p37"/>
          <p:cNvCxnSpPr>
            <a:stCxn id="11487" idx="3"/>
            <a:endCxn id="11487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495" name="Google Shape;11495;p37"/>
          <p:cNvCxnSpPr>
            <a:stCxn id="11482" idx="3"/>
            <a:endCxn id="11496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1496" name="Google Shape;11496;p37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97" name="Google Shape;11497;p37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98" name="Google Shape;11498;p37"/>
          <p:cNvCxnSpPr>
            <a:endCxn id="11499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500" name="Google Shape;11500;p37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99" name="Google Shape;11499;p37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01" name="Google Shape;11501;p37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02" name="Google Shape;11502;p37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503" name="Google Shape;11503;p37"/>
          <p:cNvCxnSpPr>
            <a:endCxn id="11500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04" name="Google Shape;11504;p37"/>
          <p:cNvCxnSpPr>
            <a:endCxn id="11501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05" name="Google Shape;11505;p37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06" name="Google Shape;11506;p37"/>
          <p:cNvCxnSpPr>
            <a:stCxn id="11500" idx="3"/>
            <a:endCxn id="11500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507" name="Google Shape;11507;p37"/>
          <p:cNvCxnSpPr>
            <a:stCxn id="11499" idx="3"/>
            <a:endCxn id="11499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508" name="Google Shape;11508;p37"/>
          <p:cNvCxnSpPr>
            <a:stCxn id="11501" idx="3"/>
            <a:endCxn id="11501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509" name="Google Shape;11509;p37"/>
          <p:cNvCxnSpPr>
            <a:stCxn id="11502" idx="3"/>
            <a:endCxn id="11502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510" name="Google Shape;11510;p37"/>
          <p:cNvCxnSpPr>
            <a:stCxn id="11497" idx="3"/>
            <a:endCxn id="11511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1511" name="Google Shape;11511;p37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12" name="Google Shape;11512;p37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1513" name="Google Shape;11513;p37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1514" name="Google Shape;11514;p37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1515" name="Google Shape;11515;p37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1516" name="Google Shape;11516;p37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17" name="Google Shape;11517;p37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18" name="Google Shape;11518;p37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19" name="Google Shape;11519;p37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20" name="Google Shape;11520;p37"/>
                  <p:cNvCxnSpPr>
                    <a:stCxn id="11519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21" name="Google Shape;11521;p37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22" name="Google Shape;11522;p37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23" name="Google Shape;11523;p37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24" name="Google Shape;11524;p37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1525" name="Google Shape;11525;p37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26" name="Google Shape;11526;p37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27" name="Google Shape;11527;p37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28" name="Google Shape;11528;p37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29" name="Google Shape;11529;p37"/>
                  <p:cNvCxnSpPr>
                    <a:stCxn id="11528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30" name="Google Shape;11530;p37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31" name="Google Shape;11531;p37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32" name="Google Shape;11532;p37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33" name="Google Shape;11533;p37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1534" name="Google Shape;11534;p37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35" name="Google Shape;11535;p37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36" name="Google Shape;11536;p37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37" name="Google Shape;11537;p37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38" name="Google Shape;11538;p37"/>
                  <p:cNvCxnSpPr>
                    <a:stCxn id="11537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39" name="Google Shape;11539;p37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40" name="Google Shape;11540;p37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41" name="Google Shape;11541;p37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542" name="Google Shape;11542;p37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1543" name="Google Shape;11543;p37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1544" name="Google Shape;11544;p37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45" name="Google Shape;11545;p37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46" name="Google Shape;11546;p37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47" name="Google Shape;11547;p37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48" name="Google Shape;11548;p37"/>
                  <p:cNvCxnSpPr>
                    <a:stCxn id="11547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49" name="Google Shape;11549;p37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50" name="Google Shape;11550;p37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51" name="Google Shape;11551;p37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52" name="Google Shape;11552;p37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1553" name="Google Shape;11553;p37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54" name="Google Shape;11554;p37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55" name="Google Shape;11555;p37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56" name="Google Shape;11556;p37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57" name="Google Shape;11557;p37"/>
                  <p:cNvCxnSpPr>
                    <a:stCxn id="11556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58" name="Google Shape;11558;p37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59" name="Google Shape;11559;p37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60" name="Google Shape;11560;p37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61" name="Google Shape;11561;p37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1562" name="Google Shape;11562;p37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63" name="Google Shape;11563;p37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64" name="Google Shape;11564;p37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65" name="Google Shape;11565;p37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66" name="Google Shape;11566;p37"/>
                  <p:cNvCxnSpPr>
                    <a:stCxn id="11565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67" name="Google Shape;11567;p37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68" name="Google Shape;11568;p37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69" name="Google Shape;11569;p37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570" name="Google Shape;11570;p37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1571" name="Google Shape;11571;p37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1572" name="Google Shape;11572;p37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73" name="Google Shape;11573;p37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74" name="Google Shape;11574;p37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75" name="Google Shape;11575;p37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76" name="Google Shape;11576;p37"/>
                  <p:cNvCxnSpPr>
                    <a:stCxn id="11575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77" name="Google Shape;11577;p37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78" name="Google Shape;11578;p37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79" name="Google Shape;11579;p37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80" name="Google Shape;11580;p37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1581" name="Google Shape;11581;p37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82" name="Google Shape;11582;p37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83" name="Google Shape;11583;p37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84" name="Google Shape;11584;p37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85" name="Google Shape;11585;p37"/>
                  <p:cNvCxnSpPr>
                    <a:stCxn id="11584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86" name="Google Shape;11586;p37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87" name="Google Shape;11587;p37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88" name="Google Shape;11588;p37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89" name="Google Shape;11589;p37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1590" name="Google Shape;11590;p37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91" name="Google Shape;11591;p37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92" name="Google Shape;11592;p37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93" name="Google Shape;11593;p37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94" name="Google Shape;11594;p37"/>
                  <p:cNvCxnSpPr>
                    <a:stCxn id="11593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95" name="Google Shape;11595;p37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596" name="Google Shape;11596;p37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597" name="Google Shape;11597;p37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598" name="Google Shape;11598;p37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1599" name="Google Shape;11599;p37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1600" name="Google Shape;11600;p37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601" name="Google Shape;11601;p37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602" name="Google Shape;11602;p37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603" name="Google Shape;11603;p37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604" name="Google Shape;11604;p37"/>
                  <p:cNvCxnSpPr>
                    <a:stCxn id="11603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605" name="Google Shape;11605;p37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606" name="Google Shape;11606;p37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607" name="Google Shape;11607;p37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608" name="Google Shape;11608;p37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1609" name="Google Shape;11609;p37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610" name="Google Shape;11610;p37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611" name="Google Shape;11611;p37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612" name="Google Shape;11612;p37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613" name="Google Shape;11613;p37"/>
                  <p:cNvCxnSpPr>
                    <a:stCxn id="11612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614" name="Google Shape;11614;p37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615" name="Google Shape;11615;p37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616" name="Google Shape;11616;p37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617" name="Google Shape;11617;p37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1618" name="Google Shape;11618;p37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619" name="Google Shape;11619;p37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620" name="Google Shape;11620;p37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621" name="Google Shape;11621;p37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622" name="Google Shape;11622;p37"/>
                  <p:cNvCxnSpPr>
                    <a:stCxn id="11621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623" name="Google Shape;11623;p37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624" name="Google Shape;11624;p37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625" name="Google Shape;11625;p37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1626" name="Google Shape;11626;p37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1627" name="Google Shape;11627;p37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8" name="Google Shape;11628;p37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629" name="Google Shape;11629;p37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1630" name="Google Shape;11630;p37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1" name="Google Shape;11631;p37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632" name="Google Shape;11632;p37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1633" name="Google Shape;11633;p37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4" name="Google Shape;11634;p37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635" name="Google Shape;11635;p37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1636" name="Google Shape;11636;p37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7" name="Google Shape;11637;p37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638" name="Google Shape;11638;p37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39" name="Google Shape;11639;p37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0" name="Google Shape;11640;p37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1" name="Google Shape;11641;p37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2" name="Google Shape;11642;p37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3" name="Google Shape;11643;p37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4" name="Google Shape;11644;p37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5" name="Google Shape;11645;p37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46" name="Google Shape;11646;p37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11647" name="Google Shape;11647;p37"/>
            <p:cNvCxnSpPr>
              <a:endCxn id="11500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48" name="Google Shape;11648;p37"/>
            <p:cNvCxnSpPr>
              <a:endCxn id="11499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49" name="Google Shape;11649;p37"/>
            <p:cNvCxnSpPr>
              <a:stCxn id="11501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50" name="Google Shape;11650;p37"/>
            <p:cNvCxnSpPr>
              <a:stCxn id="11502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51" name="Google Shape;11651;p37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52" name="Google Shape;11652;p37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53" name="Google Shape;11653;p37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54" name="Google Shape;11654;p37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55" name="Google Shape;11655;p37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56" name="Google Shape;11656;p37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57" name="Google Shape;11657;p37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1658" name="Google Shape;11658;p37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1659" name="Google Shape;11659;p37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1660" name="Google Shape;11660;p37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661" name="Google Shape;11661;p37"/>
              <p:cNvCxnSpPr>
                <a:endCxn id="11660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2" name="Google Shape;11662;p37"/>
              <p:cNvCxnSpPr>
                <a:stCxn id="11660" idx="1"/>
                <a:endCxn id="11660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3" name="Google Shape;11663;p37"/>
              <p:cNvCxnSpPr>
                <a:stCxn id="11660" idx="7"/>
                <a:endCxn id="11660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664" name="Google Shape;11664;p37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1665" name="Google Shape;11665;p37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666" name="Google Shape;11666;p37"/>
              <p:cNvCxnSpPr>
                <a:endCxn id="11665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7" name="Google Shape;11667;p37"/>
              <p:cNvCxnSpPr>
                <a:stCxn id="11665" idx="1"/>
                <a:endCxn id="11665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8" name="Google Shape;11668;p37"/>
              <p:cNvCxnSpPr>
                <a:stCxn id="11665" idx="7"/>
                <a:endCxn id="11665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669" name="Google Shape;11669;p37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1670" name="Google Shape;11670;p37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671" name="Google Shape;11671;p37"/>
              <p:cNvCxnSpPr>
                <a:endCxn id="11670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2" name="Google Shape;11672;p37"/>
              <p:cNvCxnSpPr>
                <a:stCxn id="11670" idx="1"/>
                <a:endCxn id="11670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3" name="Google Shape;11673;p37"/>
              <p:cNvCxnSpPr>
                <a:stCxn id="11670" idx="7"/>
                <a:endCxn id="11670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1674" name="Google Shape;11674;p37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1675" name="Google Shape;11675;p37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1676" name="Google Shape;11676;p37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1677" name="Google Shape;11677;p37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1678" name="Google Shape;11678;p37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1679" name="Google Shape;11679;p37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680" name="Google Shape;11680;p37"/>
                    <p:cNvCxnSpPr/>
                    <p:nvPr/>
                  </p:nvCxnSpPr>
                  <p:spPr>
                    <a:xfrm flipH="1" rot="10800000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681" name="Google Shape;11681;p37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682" name="Google Shape;11682;p37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683" name="Google Shape;11683;p37"/>
                    <p:cNvCxnSpPr>
                      <a:stCxn id="11682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684" name="Google Shape;11684;p37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685" name="Google Shape;11685;p37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686" name="Google Shape;11686;p37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687" name="Google Shape;11687;p37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1688" name="Google Shape;11688;p37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689" name="Google Shape;11689;p37"/>
                    <p:cNvCxnSpPr/>
                    <p:nvPr/>
                  </p:nvCxnSpPr>
                  <p:spPr>
                    <a:xfrm flipH="1" rot="10800000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690" name="Google Shape;11690;p37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691" name="Google Shape;11691;p37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692" name="Google Shape;11692;p37"/>
                    <p:cNvCxnSpPr>
                      <a:stCxn id="11691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693" name="Google Shape;11693;p37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694" name="Google Shape;11694;p37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695" name="Google Shape;11695;p37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696" name="Google Shape;11696;p37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1697" name="Google Shape;11697;p37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698" name="Google Shape;11698;p37"/>
                    <p:cNvCxnSpPr/>
                    <p:nvPr/>
                  </p:nvCxnSpPr>
                  <p:spPr>
                    <a:xfrm flipH="1" rot="10800000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699" name="Google Shape;11699;p37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00" name="Google Shape;11700;p37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01" name="Google Shape;11701;p37"/>
                    <p:cNvCxnSpPr>
                      <a:stCxn id="11700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02" name="Google Shape;11702;p37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03" name="Google Shape;11703;p37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04" name="Google Shape;11704;p37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705" name="Google Shape;11705;p37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1706" name="Google Shape;11706;p37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1707" name="Google Shape;11707;p37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08" name="Google Shape;11708;p37"/>
                    <p:cNvCxnSpPr/>
                    <p:nvPr/>
                  </p:nvCxnSpPr>
                  <p:spPr>
                    <a:xfrm flipH="1" rot="10800000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09" name="Google Shape;11709;p37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10" name="Google Shape;11710;p37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11" name="Google Shape;11711;p37"/>
                    <p:cNvCxnSpPr>
                      <a:stCxn id="11710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12" name="Google Shape;11712;p37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13" name="Google Shape;11713;p37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14" name="Google Shape;11714;p37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15" name="Google Shape;11715;p37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1716" name="Google Shape;11716;p37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17" name="Google Shape;11717;p37"/>
                    <p:cNvCxnSpPr/>
                    <p:nvPr/>
                  </p:nvCxnSpPr>
                  <p:spPr>
                    <a:xfrm flipH="1" rot="10800000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18" name="Google Shape;11718;p37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19" name="Google Shape;11719;p37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20" name="Google Shape;11720;p37"/>
                    <p:cNvCxnSpPr>
                      <a:stCxn id="11719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21" name="Google Shape;11721;p37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22" name="Google Shape;11722;p37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23" name="Google Shape;11723;p37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24" name="Google Shape;11724;p37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1725" name="Google Shape;11725;p37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26" name="Google Shape;11726;p37"/>
                    <p:cNvCxnSpPr/>
                    <p:nvPr/>
                  </p:nvCxnSpPr>
                  <p:spPr>
                    <a:xfrm flipH="1" rot="10800000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27" name="Google Shape;11727;p37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28" name="Google Shape;11728;p37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29" name="Google Shape;11729;p37"/>
                    <p:cNvCxnSpPr>
                      <a:stCxn id="11728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30" name="Google Shape;11730;p37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31" name="Google Shape;11731;p37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32" name="Google Shape;11732;p37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733" name="Google Shape;11733;p37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1734" name="Google Shape;11734;p37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1735" name="Google Shape;11735;p37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36" name="Google Shape;11736;p37"/>
                    <p:cNvCxnSpPr/>
                    <p:nvPr/>
                  </p:nvCxnSpPr>
                  <p:spPr>
                    <a:xfrm flipH="1" rot="10800000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37" name="Google Shape;11737;p37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38" name="Google Shape;11738;p37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39" name="Google Shape;11739;p37"/>
                    <p:cNvCxnSpPr>
                      <a:stCxn id="11738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40" name="Google Shape;11740;p37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41" name="Google Shape;11741;p37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42" name="Google Shape;11742;p37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43" name="Google Shape;11743;p37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1744" name="Google Shape;11744;p37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45" name="Google Shape;11745;p37"/>
                    <p:cNvCxnSpPr/>
                    <p:nvPr/>
                  </p:nvCxnSpPr>
                  <p:spPr>
                    <a:xfrm flipH="1" rot="10800000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46" name="Google Shape;11746;p37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47" name="Google Shape;11747;p37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48" name="Google Shape;11748;p37"/>
                    <p:cNvCxnSpPr>
                      <a:stCxn id="11747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49" name="Google Shape;11749;p37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50" name="Google Shape;11750;p37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51" name="Google Shape;11751;p37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52" name="Google Shape;11752;p37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1753" name="Google Shape;11753;p37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54" name="Google Shape;11754;p37"/>
                    <p:cNvCxnSpPr/>
                    <p:nvPr/>
                  </p:nvCxnSpPr>
                  <p:spPr>
                    <a:xfrm flipH="1" rot="10800000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55" name="Google Shape;11755;p37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56" name="Google Shape;11756;p37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57" name="Google Shape;11757;p37"/>
                    <p:cNvCxnSpPr>
                      <a:stCxn id="11756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58" name="Google Shape;11758;p37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59" name="Google Shape;11759;p37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60" name="Google Shape;11760;p37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761" name="Google Shape;11761;p37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1762" name="Google Shape;11762;p37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1763" name="Google Shape;11763;p37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64" name="Google Shape;11764;p37"/>
                    <p:cNvCxnSpPr/>
                    <p:nvPr/>
                  </p:nvCxnSpPr>
                  <p:spPr>
                    <a:xfrm flipH="1" rot="10800000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65" name="Google Shape;11765;p37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66" name="Google Shape;11766;p37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67" name="Google Shape;11767;p37"/>
                    <p:cNvCxnSpPr>
                      <a:stCxn id="11766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68" name="Google Shape;11768;p37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69" name="Google Shape;11769;p37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70" name="Google Shape;11770;p37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71" name="Google Shape;11771;p37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1772" name="Google Shape;11772;p37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73" name="Google Shape;11773;p37"/>
                    <p:cNvCxnSpPr/>
                    <p:nvPr/>
                  </p:nvCxnSpPr>
                  <p:spPr>
                    <a:xfrm flipH="1" rot="10800000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74" name="Google Shape;11774;p37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75" name="Google Shape;11775;p37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76" name="Google Shape;11776;p37"/>
                    <p:cNvCxnSpPr>
                      <a:stCxn id="11775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77" name="Google Shape;11777;p37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78" name="Google Shape;11778;p37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79" name="Google Shape;11779;p37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80" name="Google Shape;11780;p37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1781" name="Google Shape;11781;p37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82" name="Google Shape;11782;p37"/>
                    <p:cNvCxnSpPr/>
                    <p:nvPr/>
                  </p:nvCxnSpPr>
                  <p:spPr>
                    <a:xfrm flipH="1" rot="10800000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83" name="Google Shape;11783;p37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84" name="Google Shape;11784;p37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85" name="Google Shape;11785;p37"/>
                    <p:cNvCxnSpPr>
                      <a:stCxn id="11784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86" name="Google Shape;11786;p37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1787" name="Google Shape;11787;p37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1788" name="Google Shape;11788;p37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1789" name="Google Shape;11789;p37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1790" name="Google Shape;11790;p37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791" name="Google Shape;11791;p37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792" name="Google Shape;11792;p37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1793" name="Google Shape;11793;p37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794" name="Google Shape;11794;p37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795" name="Google Shape;11795;p37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1796" name="Google Shape;11796;p37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797" name="Google Shape;11797;p37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1798" name="Google Shape;11798;p37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1799" name="Google Shape;11799;p37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1800" name="Google Shape;11800;p37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1801" name="Google Shape;11801;p37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2" name="Google Shape;11802;p37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3" name="Google Shape;11803;p37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4" name="Google Shape;11804;p37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5" name="Google Shape;11805;p37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6" name="Google Shape;11806;p37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7" name="Google Shape;11807;p37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8" name="Google Shape;11808;p37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809" name="Google Shape;11809;p37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1810" name="Google Shape;11810;p37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1" name="Google Shape;11811;p37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2" name="Google Shape;11812;p37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813" name="Google Shape;11813;p37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1814" name="Google Shape;11814;p37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1815" name="Google Shape;11815;p37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16" name="Google Shape;11816;p37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17" name="Google Shape;11817;p37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18" name="Google Shape;11818;p37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819" name="Google Shape;11819;p37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1820" name="Google Shape;11820;p37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1" name="Google Shape;11821;p37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2" name="Google Shape;11822;p37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3" name="Google Shape;11823;p37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824" name="Google Shape;11824;p37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1825" name="Google Shape;11825;p37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6" name="Google Shape;11826;p37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7" name="Google Shape;11827;p37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8" name="Google Shape;11828;p37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829" name="Google Shape;11829;p37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30" name="Google Shape;11830;p37"/>
          <p:cNvCxnSpPr/>
          <p:nvPr/>
        </p:nvCxnSpPr>
        <p:spPr>
          <a:xfrm flipH="1" rot="10800000">
            <a:off x="1635125" y="535305"/>
            <a:ext cx="1215390" cy="6800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1831" name="Google Shape;11831;p37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832" name="Google Shape;11832;p37"/>
          <p:cNvSpPr/>
          <p:nvPr/>
        </p:nvSpPr>
        <p:spPr>
          <a:xfrm>
            <a:off x="2359660" y="2264410"/>
            <a:ext cx="2698750" cy="749935"/>
          </a:xfrm>
          <a:prstGeom prst="wedgeRectCallout">
            <a:avLst>
              <a:gd fmla="val 119915" name="adj1"/>
              <a:gd fmla="val -62878" name="adj2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Ergebnis: 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0b000</a:t>
            </a:r>
            <a:endParaRPr b="0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3" name="Google Shape;11833;p37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4" name="Google Shape;11834;p37"/>
          <p:cNvSpPr txBox="1"/>
          <p:nvPr/>
        </p:nvSpPr>
        <p:spPr>
          <a:xfrm>
            <a:off x="7119620" y="1499235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5" name="Google Shape;11835;p37"/>
          <p:cNvSpPr txBox="1"/>
          <p:nvPr/>
        </p:nvSpPr>
        <p:spPr>
          <a:xfrm>
            <a:off x="7119620" y="2957195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36" name="Google Shape;11836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1837" name="Google Shape;11837;p37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fmla="val -55048" name="adj1"/>
              <a:gd fmla="val -355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3 Bits aus Byte 0 wurden ausgegeben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5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3" name="Google Shape;933;p5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4" name="Google Shape;934;p5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35" name="Google Shape;935;p5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6" name="Google Shape;936;p5"/>
          <p:cNvCxnSpPr>
            <a:stCxn id="937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38" name="Google Shape;938;p5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" name="Google Shape;939;p5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40" name="Google Shape;940;p5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937" name="Google Shape;937;p5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41" name="Google Shape;941;p5"/>
            <p:cNvCxnSpPr>
              <a:endCxn id="942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943" name="Google Shape;943;p5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2" name="Google Shape;942;p5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4" name="Google Shape;944;p5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5" name="Google Shape;945;p5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46" name="Google Shape;946;p5"/>
            <p:cNvCxnSpPr>
              <a:endCxn id="943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47" name="Google Shape;947;p5"/>
            <p:cNvCxnSpPr>
              <a:endCxn id="944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48" name="Google Shape;948;p5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49" name="Google Shape;949;p5"/>
            <p:cNvCxnSpPr>
              <a:stCxn id="943" idx="3"/>
              <a:endCxn id="943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50" name="Google Shape;950;p5"/>
            <p:cNvCxnSpPr>
              <a:stCxn id="942" idx="3"/>
              <a:endCxn id="942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51" name="Google Shape;951;p5"/>
            <p:cNvCxnSpPr>
              <a:stCxn id="944" idx="3"/>
              <a:endCxn id="944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52" name="Google Shape;952;p5"/>
            <p:cNvCxnSpPr>
              <a:stCxn id="945" idx="3"/>
              <a:endCxn id="945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53" name="Google Shape;953;p5"/>
            <p:cNvCxnSpPr>
              <a:stCxn id="937" idx="3"/>
              <a:endCxn id="954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954" name="Google Shape;954;p5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55" name="Google Shape;955;p5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956" name="Google Shape;956;p5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57" name="Google Shape;957;p5"/>
            <p:cNvCxnSpPr>
              <a:endCxn id="958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959" name="Google Shape;959;p5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8" name="Google Shape;958;p5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0" name="Google Shape;960;p5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1" name="Google Shape;961;p5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62" name="Google Shape;962;p5"/>
            <p:cNvCxnSpPr>
              <a:endCxn id="959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3" name="Google Shape;963;p5"/>
            <p:cNvCxnSpPr>
              <a:endCxn id="960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4" name="Google Shape;964;p5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5" name="Google Shape;965;p5"/>
            <p:cNvCxnSpPr>
              <a:stCxn id="959" idx="3"/>
              <a:endCxn id="959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66" name="Google Shape;966;p5"/>
            <p:cNvCxnSpPr>
              <a:stCxn id="958" idx="3"/>
              <a:endCxn id="958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67" name="Google Shape;967;p5"/>
            <p:cNvCxnSpPr>
              <a:stCxn id="960" idx="3"/>
              <a:endCxn id="960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68" name="Google Shape;968;p5"/>
            <p:cNvCxnSpPr>
              <a:stCxn id="961" idx="3"/>
              <a:endCxn id="961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69" name="Google Shape;969;p5"/>
            <p:cNvCxnSpPr>
              <a:stCxn id="956" idx="3"/>
              <a:endCxn id="970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970" name="Google Shape;970;p5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1" name="Google Shape;971;p5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972" name="Google Shape;972;p5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73" name="Google Shape;973;p5"/>
            <p:cNvCxnSpPr>
              <a:endCxn id="974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975" name="Google Shape;975;p5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5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5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5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78" name="Google Shape;978;p5"/>
            <p:cNvCxnSpPr>
              <a:endCxn id="975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79" name="Google Shape;979;p5"/>
            <p:cNvCxnSpPr>
              <a:endCxn id="976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0" name="Google Shape;980;p5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1" name="Google Shape;981;p5"/>
            <p:cNvCxnSpPr>
              <a:stCxn id="975" idx="3"/>
              <a:endCxn id="975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82" name="Google Shape;982;p5"/>
            <p:cNvCxnSpPr>
              <a:stCxn id="974" idx="3"/>
              <a:endCxn id="974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83" name="Google Shape;983;p5"/>
            <p:cNvCxnSpPr>
              <a:stCxn id="976" idx="3"/>
              <a:endCxn id="976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84" name="Google Shape;984;p5"/>
            <p:cNvCxnSpPr>
              <a:stCxn id="977" idx="3"/>
              <a:endCxn id="977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985" name="Google Shape;985;p5"/>
            <p:cNvCxnSpPr>
              <a:stCxn id="972" idx="3"/>
              <a:endCxn id="986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986" name="Google Shape;986;p5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7" name="Google Shape;987;p5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988" name="Google Shape;988;p5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89" name="Google Shape;989;p5"/>
            <p:cNvCxnSpPr>
              <a:endCxn id="943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90" name="Google Shape;990;p5"/>
            <p:cNvCxnSpPr>
              <a:endCxn id="942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91" name="Google Shape;991;p5"/>
            <p:cNvCxnSpPr>
              <a:stCxn id="944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92" name="Google Shape;992;p5"/>
            <p:cNvCxnSpPr>
              <a:stCxn id="945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93" name="Google Shape;993;p5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94" name="Google Shape;994;p5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995" name="Google Shape;995;p5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996" name="Google Shape;996;p5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997" name="Google Shape;997;p5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998" name="Google Shape;998;p5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999" name="Google Shape;999;p5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0" name="Google Shape;1000;p5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1" name="Google Shape;1001;p5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2" name="Google Shape;1002;p5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3" name="Google Shape;1003;p5"/>
                  <p:cNvCxnSpPr>
                    <a:stCxn id="1002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4" name="Google Shape;1004;p5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5" name="Google Shape;1005;p5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06" name="Google Shape;1006;p5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7" name="Google Shape;1007;p5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008" name="Google Shape;1008;p5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09" name="Google Shape;1009;p5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10" name="Google Shape;1010;p5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11" name="Google Shape;1011;p5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12" name="Google Shape;1012;p5"/>
                  <p:cNvCxnSpPr>
                    <a:stCxn id="1011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13" name="Google Shape;1013;p5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14" name="Google Shape;1014;p5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15" name="Google Shape;1015;p5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16" name="Google Shape;1016;p5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017" name="Google Shape;1017;p5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18" name="Google Shape;1018;p5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19" name="Google Shape;1019;p5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20" name="Google Shape;1020;p5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21" name="Google Shape;1021;p5"/>
                  <p:cNvCxnSpPr>
                    <a:stCxn id="1020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22" name="Google Shape;1022;p5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23" name="Google Shape;1023;p5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24" name="Google Shape;1024;p5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25" name="Google Shape;1025;p5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026" name="Google Shape;1026;p5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027" name="Google Shape;1027;p5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28" name="Google Shape;1028;p5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29" name="Google Shape;1029;p5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30" name="Google Shape;1030;p5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31" name="Google Shape;1031;p5"/>
                  <p:cNvCxnSpPr>
                    <a:stCxn id="1030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32" name="Google Shape;1032;p5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33" name="Google Shape;1033;p5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34" name="Google Shape;1034;p5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35" name="Google Shape;1035;p5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036" name="Google Shape;1036;p5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37" name="Google Shape;1037;p5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38" name="Google Shape;1038;p5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39" name="Google Shape;1039;p5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40" name="Google Shape;1040;p5"/>
                  <p:cNvCxnSpPr>
                    <a:stCxn id="1039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41" name="Google Shape;1041;p5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42" name="Google Shape;1042;p5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43" name="Google Shape;1043;p5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44" name="Google Shape;1044;p5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045" name="Google Shape;1045;p5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46" name="Google Shape;1046;p5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47" name="Google Shape;1047;p5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48" name="Google Shape;1048;p5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49" name="Google Shape;1049;p5"/>
                  <p:cNvCxnSpPr>
                    <a:stCxn id="1048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50" name="Google Shape;1050;p5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51" name="Google Shape;1051;p5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52" name="Google Shape;1052;p5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53" name="Google Shape;1053;p5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054" name="Google Shape;1054;p5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055" name="Google Shape;1055;p5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56" name="Google Shape;1056;p5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57" name="Google Shape;1057;p5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58" name="Google Shape;1058;p5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59" name="Google Shape;1059;p5"/>
                  <p:cNvCxnSpPr>
                    <a:stCxn id="1058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60" name="Google Shape;1060;p5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61" name="Google Shape;1061;p5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62" name="Google Shape;1062;p5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63" name="Google Shape;1063;p5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064" name="Google Shape;1064;p5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65" name="Google Shape;1065;p5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66" name="Google Shape;1066;p5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67" name="Google Shape;1067;p5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68" name="Google Shape;1068;p5"/>
                  <p:cNvCxnSpPr>
                    <a:stCxn id="1067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69" name="Google Shape;1069;p5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0" name="Google Shape;1070;p5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1" name="Google Shape;1071;p5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72" name="Google Shape;1072;p5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073" name="Google Shape;1073;p5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4" name="Google Shape;1074;p5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75" name="Google Shape;1075;p5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6" name="Google Shape;1076;p5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7" name="Google Shape;1077;p5"/>
                  <p:cNvCxnSpPr>
                    <a:stCxn id="1076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8" name="Google Shape;1078;p5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79" name="Google Shape;1079;p5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0" name="Google Shape;1080;p5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81" name="Google Shape;1081;p5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082" name="Google Shape;1082;p5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083" name="Google Shape;1083;p5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4" name="Google Shape;1084;p5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85" name="Google Shape;1085;p5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6" name="Google Shape;1086;p5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7" name="Google Shape;1087;p5"/>
                  <p:cNvCxnSpPr>
                    <a:stCxn id="1086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8" name="Google Shape;1088;p5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89" name="Google Shape;1089;p5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90" name="Google Shape;1090;p5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91" name="Google Shape;1091;p5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092" name="Google Shape;1092;p5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93" name="Google Shape;1093;p5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94" name="Google Shape;1094;p5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95" name="Google Shape;1095;p5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96" name="Google Shape;1096;p5"/>
                  <p:cNvCxnSpPr>
                    <a:stCxn id="1095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97" name="Google Shape;1097;p5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098" name="Google Shape;1098;p5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099" name="Google Shape;1099;p5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00" name="Google Shape;1100;p5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101" name="Google Shape;1101;p5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02" name="Google Shape;1102;p5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03" name="Google Shape;1103;p5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4" name="Google Shape;1104;p5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05" name="Google Shape;1105;p5"/>
                  <p:cNvCxnSpPr>
                    <a:stCxn id="1104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06" name="Google Shape;1106;p5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07" name="Google Shape;1107;p5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08" name="Google Shape;1108;p5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109" name="Google Shape;1109;p5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110" name="Google Shape;1110;p5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" name="Google Shape;1111;p5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12" name="Google Shape;1112;p5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113" name="Google Shape;1113;p5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4" name="Google Shape;1114;p5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15" name="Google Shape;1115;p5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116" name="Google Shape;1116;p5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" name="Google Shape;1117;p5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18" name="Google Shape;1118;p5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119" name="Google Shape;1119;p5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" name="Google Shape;1120;p5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21" name="Google Shape;1121;p5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2" name="Google Shape;1122;p5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3" name="Google Shape;1123;p5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4" name="Google Shape;1124;p5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" name="Google Shape;1125;p5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6" name="Google Shape;1126;p5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7" name="Google Shape;1127;p5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8" name="Google Shape;1128;p5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9" name="Google Shape;1129;p5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130" name="Google Shape;1130;p5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1131" name="Google Shape;1131;p5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32" name="Google Shape;1132;p5"/>
              <p:cNvCxnSpPr>
                <a:stCxn id="937" idx="3"/>
                <a:endCxn id="1131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" name="Google Shape;1133;p5"/>
              <p:cNvCxnSpPr>
                <a:stCxn id="1131" idx="1"/>
                <a:endCxn id="1131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" name="Google Shape;1134;p5"/>
              <p:cNvCxnSpPr>
                <a:stCxn id="1131" idx="7"/>
                <a:endCxn id="1131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35" name="Google Shape;1135;p5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136" name="Google Shape;1136;p5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37" name="Google Shape;1137;p5"/>
              <p:cNvCxnSpPr>
                <a:endCxn id="1136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" name="Google Shape;1138;p5"/>
              <p:cNvCxnSpPr>
                <a:stCxn id="1136" idx="1"/>
                <a:endCxn id="1136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9" name="Google Shape;1139;p5"/>
              <p:cNvCxnSpPr>
                <a:stCxn id="1136" idx="7"/>
                <a:endCxn id="1136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40" name="Google Shape;1140;p5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141" name="Google Shape;1141;p5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42" name="Google Shape;1142;p5"/>
              <p:cNvCxnSpPr>
                <a:endCxn id="1141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" name="Google Shape;1143;p5"/>
              <p:cNvCxnSpPr>
                <a:stCxn id="1141" idx="1"/>
                <a:endCxn id="1141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" name="Google Shape;1144;p5"/>
              <p:cNvCxnSpPr>
                <a:stCxn id="1141" idx="7"/>
                <a:endCxn id="1141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45" name="Google Shape;1145;p5"/>
          <p:cNvSpPr/>
          <p:nvPr/>
        </p:nvSpPr>
        <p:spPr>
          <a:xfrm>
            <a:off x="0" y="299085"/>
            <a:ext cx="2552700" cy="24480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Der Codespeicher besteht aus sehr vielen elektronischen Schaltern</a:t>
            </a:r>
            <a:endParaRPr b="0" i="0" sz="17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46" name="Google Shape;1146;p5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5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5"/>
          <p:cNvSpPr/>
          <p:nvPr/>
        </p:nvSpPr>
        <p:spPr>
          <a:xfrm>
            <a:off x="2991125" y="2935275"/>
            <a:ext cx="4276800" cy="1120200"/>
          </a:xfrm>
          <a:prstGeom prst="wedgeRoundRectCallout">
            <a:avLst>
              <a:gd fmla="val -60432" name="adj1"/>
              <a:gd fmla="val -3030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Dein Programm ist gut bei mir aufgehoben. Auch wenn Du mich ausschaltest, ich vergesse es nie. Und bin immer sofort startklar.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9" name="Google Shape;114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3834" y="2839698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41" name="Shape 11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2" name="Google Shape;11842;g6d02bfda05_1_2485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843" name="Google Shape;11843;g6d02bfda05_1_2485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844" name="Google Shape;11844;g6d02bfda05_1_2485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845" name="Google Shape;11845;g6d02bfda05_1_2485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846" name="Google Shape;11846;g6d02bfda05_1_2485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47" name="Google Shape;11847;g6d02bfda05_1_2485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48" name="Google Shape;11848;g6d02bfda05_1_2485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49" name="Google Shape;11849;g6d02bfda05_1_2485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50" name="Google Shape;11850;g6d02bfda05_1_2485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851" name="Google Shape;11851;g6d02bfda05_1_2485"/>
          <p:cNvSpPr txBox="1"/>
          <p:nvPr/>
        </p:nvSpPr>
        <p:spPr>
          <a:xfrm>
            <a:off x="6492240" y="4415155"/>
            <a:ext cx="10845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2" name="Google Shape;11852;g6d02bfda05_1_2485"/>
          <p:cNvSpPr txBox="1"/>
          <p:nvPr/>
        </p:nvSpPr>
        <p:spPr>
          <a:xfrm>
            <a:off x="5222875" y="4415155"/>
            <a:ext cx="9588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3" name="Google Shape;11853;g6d02bfda05_1_2485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54" name="Google Shape;11854;g6d02bfda05_1_2485"/>
          <p:cNvCxnSpPr>
            <a:endCxn id="11855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856" name="Google Shape;11856;g6d02bfda05_1_2485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5" name="Google Shape;11855;g6d02bfda05_1_2485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7" name="Google Shape;11857;g6d02bfda05_1_2485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8" name="Google Shape;11858;g6d02bfda05_1_2485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59" name="Google Shape;11859;g6d02bfda05_1_2485"/>
          <p:cNvCxnSpPr>
            <a:endCxn id="11856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60" name="Google Shape;11860;g6d02bfda05_1_2485"/>
          <p:cNvCxnSpPr>
            <a:endCxn id="11857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61" name="Google Shape;11861;g6d02bfda05_1_2485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62" name="Google Shape;11862;g6d02bfda05_1_2485"/>
          <p:cNvCxnSpPr>
            <a:stCxn id="11856" idx="3"/>
            <a:endCxn id="11856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63" name="Google Shape;11863;g6d02bfda05_1_2485"/>
          <p:cNvCxnSpPr>
            <a:stCxn id="11855" idx="3"/>
            <a:endCxn id="11855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64" name="Google Shape;11864;g6d02bfda05_1_2485"/>
          <p:cNvCxnSpPr>
            <a:stCxn id="11857" idx="3"/>
            <a:endCxn id="11857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65" name="Google Shape;11865;g6d02bfda05_1_2485"/>
          <p:cNvCxnSpPr>
            <a:stCxn id="11858" idx="3"/>
            <a:endCxn id="11858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66" name="Google Shape;11866;g6d02bfda05_1_2485"/>
          <p:cNvCxnSpPr>
            <a:stCxn id="11853" idx="3"/>
            <a:endCxn id="11867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1867" name="Google Shape;11867;g6d02bfda05_1_2485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68" name="Google Shape;11868;g6d02bfda05_1_2485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69" name="Google Shape;11869;g6d02bfda05_1_2485"/>
          <p:cNvCxnSpPr>
            <a:endCxn id="11870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871" name="Google Shape;11871;g6d02bfda05_1_2485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70" name="Google Shape;11870;g6d02bfda05_1_2485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72" name="Google Shape;11872;g6d02bfda05_1_2485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73" name="Google Shape;11873;g6d02bfda05_1_2485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74" name="Google Shape;11874;g6d02bfda05_1_2485"/>
          <p:cNvCxnSpPr>
            <a:endCxn id="11871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75" name="Google Shape;11875;g6d02bfda05_1_2485"/>
          <p:cNvCxnSpPr>
            <a:endCxn id="11872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76" name="Google Shape;11876;g6d02bfda05_1_2485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77" name="Google Shape;11877;g6d02bfda05_1_2485"/>
          <p:cNvCxnSpPr>
            <a:stCxn id="11871" idx="3"/>
            <a:endCxn id="11871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78" name="Google Shape;11878;g6d02bfda05_1_2485"/>
          <p:cNvCxnSpPr>
            <a:stCxn id="11870" idx="3"/>
            <a:endCxn id="11870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79" name="Google Shape;11879;g6d02bfda05_1_2485"/>
          <p:cNvCxnSpPr>
            <a:stCxn id="11872" idx="3"/>
            <a:endCxn id="11872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80" name="Google Shape;11880;g6d02bfda05_1_2485"/>
          <p:cNvCxnSpPr>
            <a:stCxn id="11873" idx="3"/>
            <a:endCxn id="11873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81" name="Google Shape;11881;g6d02bfda05_1_2485"/>
          <p:cNvCxnSpPr>
            <a:stCxn id="11868" idx="3"/>
            <a:endCxn id="11882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1882" name="Google Shape;11882;g6d02bfda05_1_2485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3" name="Google Shape;11883;g6d02bfda05_1_2485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84" name="Google Shape;11884;g6d02bfda05_1_2485"/>
          <p:cNvCxnSpPr>
            <a:endCxn id="11885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886" name="Google Shape;11886;g6d02bfda05_1_2485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5" name="Google Shape;11885;g6d02bfda05_1_2485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7" name="Google Shape;11887;g6d02bfda05_1_2485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8" name="Google Shape;11888;g6d02bfda05_1_2485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89" name="Google Shape;11889;g6d02bfda05_1_2485"/>
          <p:cNvCxnSpPr>
            <a:endCxn id="11886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90" name="Google Shape;11890;g6d02bfda05_1_2485"/>
          <p:cNvCxnSpPr>
            <a:endCxn id="11887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91" name="Google Shape;11891;g6d02bfda05_1_2485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92" name="Google Shape;11892;g6d02bfda05_1_2485"/>
          <p:cNvCxnSpPr>
            <a:stCxn id="11886" idx="3"/>
            <a:endCxn id="11886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93" name="Google Shape;11893;g6d02bfda05_1_2485"/>
          <p:cNvCxnSpPr>
            <a:stCxn id="11885" idx="3"/>
            <a:endCxn id="11885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94" name="Google Shape;11894;g6d02bfda05_1_2485"/>
          <p:cNvCxnSpPr>
            <a:stCxn id="11887" idx="3"/>
            <a:endCxn id="11887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95" name="Google Shape;11895;g6d02bfda05_1_2485"/>
          <p:cNvCxnSpPr>
            <a:stCxn id="11888" idx="3"/>
            <a:endCxn id="11888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1896" name="Google Shape;11896;g6d02bfda05_1_2485"/>
          <p:cNvCxnSpPr>
            <a:stCxn id="11883" idx="3"/>
            <a:endCxn id="11897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1897" name="Google Shape;11897;g6d02bfda05_1_2485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898" name="Google Shape;11898;g6d02bfda05_1_2485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1899" name="Google Shape;11899;g6d02bfda05_1_2485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1900" name="Google Shape;11900;g6d02bfda05_1_2485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1901" name="Google Shape;11901;g6d02bfda05_1_2485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1902" name="Google Shape;11902;g6d02bfda05_1_2485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03" name="Google Shape;11903;g6d02bfda05_1_2485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04" name="Google Shape;11904;g6d02bfda05_1_2485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05" name="Google Shape;11905;g6d02bfda05_1_2485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06" name="Google Shape;11906;g6d02bfda05_1_2485"/>
                  <p:cNvCxnSpPr>
                    <a:stCxn id="11905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07" name="Google Shape;11907;g6d02bfda05_1_2485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08" name="Google Shape;11908;g6d02bfda05_1_2485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09" name="Google Shape;11909;g6d02bfda05_1_2485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10" name="Google Shape;11910;g6d02bfda05_1_2485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1911" name="Google Shape;11911;g6d02bfda05_1_2485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12" name="Google Shape;11912;g6d02bfda05_1_2485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13" name="Google Shape;11913;g6d02bfda05_1_2485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14" name="Google Shape;11914;g6d02bfda05_1_2485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15" name="Google Shape;11915;g6d02bfda05_1_2485"/>
                  <p:cNvCxnSpPr>
                    <a:stCxn id="11914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16" name="Google Shape;11916;g6d02bfda05_1_2485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17" name="Google Shape;11917;g6d02bfda05_1_2485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18" name="Google Shape;11918;g6d02bfda05_1_2485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19" name="Google Shape;11919;g6d02bfda05_1_2485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1920" name="Google Shape;11920;g6d02bfda05_1_2485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21" name="Google Shape;11921;g6d02bfda05_1_2485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22" name="Google Shape;11922;g6d02bfda05_1_2485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23" name="Google Shape;11923;g6d02bfda05_1_2485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24" name="Google Shape;11924;g6d02bfda05_1_2485"/>
                  <p:cNvCxnSpPr>
                    <a:stCxn id="11923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25" name="Google Shape;11925;g6d02bfda05_1_2485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26" name="Google Shape;11926;g6d02bfda05_1_2485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27" name="Google Shape;11927;g6d02bfda05_1_2485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928" name="Google Shape;11928;g6d02bfda05_1_2485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1929" name="Google Shape;11929;g6d02bfda05_1_2485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1930" name="Google Shape;11930;g6d02bfda05_1_2485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31" name="Google Shape;11931;g6d02bfda05_1_2485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32" name="Google Shape;11932;g6d02bfda05_1_2485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33" name="Google Shape;11933;g6d02bfda05_1_2485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34" name="Google Shape;11934;g6d02bfda05_1_2485"/>
                  <p:cNvCxnSpPr>
                    <a:stCxn id="11933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35" name="Google Shape;11935;g6d02bfda05_1_2485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36" name="Google Shape;11936;g6d02bfda05_1_2485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37" name="Google Shape;11937;g6d02bfda05_1_2485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38" name="Google Shape;11938;g6d02bfda05_1_2485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1939" name="Google Shape;11939;g6d02bfda05_1_2485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40" name="Google Shape;11940;g6d02bfda05_1_2485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41" name="Google Shape;11941;g6d02bfda05_1_2485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42" name="Google Shape;11942;g6d02bfda05_1_2485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43" name="Google Shape;11943;g6d02bfda05_1_2485"/>
                  <p:cNvCxnSpPr>
                    <a:stCxn id="11942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44" name="Google Shape;11944;g6d02bfda05_1_2485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45" name="Google Shape;11945;g6d02bfda05_1_2485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46" name="Google Shape;11946;g6d02bfda05_1_2485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47" name="Google Shape;11947;g6d02bfda05_1_2485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1948" name="Google Shape;11948;g6d02bfda05_1_2485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49" name="Google Shape;11949;g6d02bfda05_1_2485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50" name="Google Shape;11950;g6d02bfda05_1_2485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51" name="Google Shape;11951;g6d02bfda05_1_2485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52" name="Google Shape;11952;g6d02bfda05_1_2485"/>
                  <p:cNvCxnSpPr>
                    <a:stCxn id="11951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53" name="Google Shape;11953;g6d02bfda05_1_2485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54" name="Google Shape;11954;g6d02bfda05_1_2485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55" name="Google Shape;11955;g6d02bfda05_1_2485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956" name="Google Shape;11956;g6d02bfda05_1_2485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1957" name="Google Shape;11957;g6d02bfda05_1_2485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1958" name="Google Shape;11958;g6d02bfda05_1_2485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59" name="Google Shape;11959;g6d02bfda05_1_2485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60" name="Google Shape;11960;g6d02bfda05_1_2485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61" name="Google Shape;11961;g6d02bfda05_1_2485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62" name="Google Shape;11962;g6d02bfda05_1_2485"/>
                  <p:cNvCxnSpPr>
                    <a:stCxn id="11961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63" name="Google Shape;11963;g6d02bfda05_1_2485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64" name="Google Shape;11964;g6d02bfda05_1_2485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65" name="Google Shape;11965;g6d02bfda05_1_2485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66" name="Google Shape;11966;g6d02bfda05_1_2485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1967" name="Google Shape;11967;g6d02bfda05_1_2485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68" name="Google Shape;11968;g6d02bfda05_1_2485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69" name="Google Shape;11969;g6d02bfda05_1_2485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70" name="Google Shape;11970;g6d02bfda05_1_2485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71" name="Google Shape;11971;g6d02bfda05_1_2485"/>
                  <p:cNvCxnSpPr>
                    <a:stCxn id="11970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72" name="Google Shape;11972;g6d02bfda05_1_2485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73" name="Google Shape;11973;g6d02bfda05_1_2485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74" name="Google Shape;11974;g6d02bfda05_1_2485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75" name="Google Shape;11975;g6d02bfda05_1_2485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1976" name="Google Shape;11976;g6d02bfda05_1_2485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77" name="Google Shape;11977;g6d02bfda05_1_2485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78" name="Google Shape;11978;g6d02bfda05_1_2485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79" name="Google Shape;11979;g6d02bfda05_1_2485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80" name="Google Shape;11980;g6d02bfda05_1_2485"/>
                  <p:cNvCxnSpPr>
                    <a:stCxn id="11979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81" name="Google Shape;11981;g6d02bfda05_1_2485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82" name="Google Shape;11982;g6d02bfda05_1_2485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83" name="Google Shape;11983;g6d02bfda05_1_2485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984" name="Google Shape;11984;g6d02bfda05_1_2485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1985" name="Google Shape;11985;g6d02bfda05_1_2485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1986" name="Google Shape;11986;g6d02bfda05_1_2485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87" name="Google Shape;11987;g6d02bfda05_1_2485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88" name="Google Shape;11988;g6d02bfda05_1_2485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89" name="Google Shape;11989;g6d02bfda05_1_2485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90" name="Google Shape;11990;g6d02bfda05_1_2485"/>
                  <p:cNvCxnSpPr>
                    <a:stCxn id="11989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91" name="Google Shape;11991;g6d02bfda05_1_2485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92" name="Google Shape;11992;g6d02bfda05_1_2485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93" name="Google Shape;11993;g6d02bfda05_1_2485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94" name="Google Shape;11994;g6d02bfda05_1_2485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1995" name="Google Shape;11995;g6d02bfda05_1_2485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1996" name="Google Shape;11996;g6d02bfda05_1_2485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1997" name="Google Shape;11997;g6d02bfda05_1_2485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98" name="Google Shape;11998;g6d02bfda05_1_2485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99" name="Google Shape;11999;g6d02bfda05_1_2485"/>
                  <p:cNvCxnSpPr>
                    <a:stCxn id="11998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000" name="Google Shape;12000;g6d02bfda05_1_2485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001" name="Google Shape;12001;g6d02bfda05_1_2485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002" name="Google Shape;12002;g6d02bfda05_1_2485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003" name="Google Shape;12003;g6d02bfda05_1_2485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2004" name="Google Shape;12004;g6d02bfda05_1_2485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005" name="Google Shape;12005;g6d02bfda05_1_2485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006" name="Google Shape;12006;g6d02bfda05_1_2485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07" name="Google Shape;12007;g6d02bfda05_1_2485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008" name="Google Shape;12008;g6d02bfda05_1_2485"/>
                  <p:cNvCxnSpPr>
                    <a:stCxn id="12007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009" name="Google Shape;12009;g6d02bfda05_1_2485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010" name="Google Shape;12010;g6d02bfda05_1_2485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011" name="Google Shape;12011;g6d02bfda05_1_2485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2012" name="Google Shape;12012;g6d02bfda05_1_2485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2013" name="Google Shape;12013;g6d02bfda05_1_2485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4" name="Google Shape;12014;g6d02bfda05_1_2485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015" name="Google Shape;12015;g6d02bfda05_1_2485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2016" name="Google Shape;12016;g6d02bfda05_1_2485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7" name="Google Shape;12017;g6d02bfda05_1_2485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018" name="Google Shape;12018;g6d02bfda05_1_2485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2019" name="Google Shape;12019;g6d02bfda05_1_2485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0" name="Google Shape;12020;g6d02bfda05_1_2485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021" name="Google Shape;12021;g6d02bfda05_1_2485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2022" name="Google Shape;12022;g6d02bfda05_1_2485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3" name="Google Shape;12023;g6d02bfda05_1_2485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2024" name="Google Shape;12024;g6d02bfda05_1_2485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5" name="Google Shape;12025;g6d02bfda05_1_2485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6" name="Google Shape;12026;g6d02bfda05_1_2485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7" name="Google Shape;12027;g6d02bfda05_1_2485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8" name="Google Shape;12028;g6d02bfda05_1_2485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9" name="Google Shape;12029;g6d02bfda05_1_2485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30" name="Google Shape;12030;g6d02bfda05_1_2485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31" name="Google Shape;12031;g6d02bfda05_1_2485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032" name="Google Shape;12032;g6d02bfda05_1_2485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12033" name="Google Shape;12033;g6d02bfda05_1_2485"/>
            <p:cNvCxnSpPr>
              <a:endCxn id="11886" idx="1"/>
            </p:cNvCxnSpPr>
            <p:nvPr/>
          </p:nvCxnSpPr>
          <p:spPr>
            <a:xfrm flipH="1" rot="-5400000">
              <a:off x="4200750" y="1817210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34" name="Google Shape;12034;g6d02bfda05_1_2485"/>
            <p:cNvCxnSpPr>
              <a:endCxn id="11885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35" name="Google Shape;12035;g6d02bfda05_1_2485"/>
            <p:cNvCxnSpPr>
              <a:stCxn id="11887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36" name="Google Shape;12036;g6d02bfda05_1_2485"/>
            <p:cNvCxnSpPr>
              <a:stCxn id="11888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37" name="Google Shape;12037;g6d02bfda05_1_2485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38" name="Google Shape;12038;g6d02bfda05_1_2485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39" name="Google Shape;12039;g6d02bfda05_1_2485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40" name="Google Shape;12040;g6d02bfda05_1_2485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41" name="Google Shape;12041;g6d02bfda05_1_2485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42" name="Google Shape;12042;g6d02bfda05_1_2485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43" name="Google Shape;12043;g6d02bfda05_1_2485"/>
            <p:cNvCxnSpPr/>
            <p:nvPr/>
          </p:nvCxnSpPr>
          <p:spPr>
            <a:xfrm flipH="1" rot="10800000">
              <a:off x="3436620" y="1045840"/>
              <a:ext cx="1518300" cy="108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2044" name="Google Shape;12044;g6d02bfda05_1_2485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2045" name="Google Shape;12045;g6d02bfda05_1_2485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12046" name="Google Shape;12046;g6d02bfda05_1_2485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047" name="Google Shape;12047;g6d02bfda05_1_2485"/>
              <p:cNvCxnSpPr>
                <a:endCxn id="12046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8" name="Google Shape;12048;g6d02bfda05_1_2485"/>
              <p:cNvCxnSpPr>
                <a:stCxn id="12046" idx="1"/>
                <a:endCxn id="12046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9" name="Google Shape;12049;g6d02bfda05_1_2485"/>
              <p:cNvCxnSpPr>
                <a:stCxn id="12046" idx="7"/>
                <a:endCxn id="12046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050" name="Google Shape;12050;g6d02bfda05_1_2485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2051" name="Google Shape;12051;g6d02bfda05_1_2485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052" name="Google Shape;12052;g6d02bfda05_1_2485"/>
              <p:cNvCxnSpPr>
                <a:endCxn id="12051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3" name="Google Shape;12053;g6d02bfda05_1_2485"/>
              <p:cNvCxnSpPr>
                <a:stCxn id="12051" idx="1"/>
                <a:endCxn id="12051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4" name="Google Shape;12054;g6d02bfda05_1_2485"/>
              <p:cNvCxnSpPr>
                <a:stCxn id="12051" idx="7"/>
                <a:endCxn id="12051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055" name="Google Shape;12055;g6d02bfda05_1_2485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2056" name="Google Shape;12056;g6d02bfda05_1_2485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057" name="Google Shape;12057;g6d02bfda05_1_2485"/>
              <p:cNvCxnSpPr>
                <a:endCxn id="12056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8" name="Google Shape;12058;g6d02bfda05_1_2485"/>
              <p:cNvCxnSpPr>
                <a:stCxn id="12056" idx="1"/>
                <a:endCxn id="12056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9" name="Google Shape;12059;g6d02bfda05_1_2485"/>
              <p:cNvCxnSpPr>
                <a:stCxn id="12056" idx="7"/>
                <a:endCxn id="12056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2060" name="Google Shape;12060;g6d02bfda05_1_2485"/>
          <p:cNvGrpSpPr/>
          <p:nvPr/>
        </p:nvGrpSpPr>
        <p:grpSpPr>
          <a:xfrm>
            <a:off x="2315845" y="48260"/>
            <a:ext cx="2065610" cy="4140880"/>
            <a:chOff x="2315845" y="48260"/>
            <a:chExt cx="2065610" cy="4140880"/>
          </a:xfrm>
        </p:grpSpPr>
        <p:grpSp>
          <p:nvGrpSpPr>
            <p:cNvPr id="12061" name="Google Shape;12061;g6d02bfda05_1_2485"/>
            <p:cNvGrpSpPr/>
            <p:nvPr/>
          </p:nvGrpSpPr>
          <p:grpSpPr>
            <a:xfrm>
              <a:off x="2576830" y="286270"/>
              <a:ext cx="1804625" cy="3872980"/>
              <a:chOff x="2576830" y="286270"/>
              <a:chExt cx="1804625" cy="3872980"/>
            </a:xfrm>
          </p:grpSpPr>
          <p:grpSp>
            <p:nvGrpSpPr>
              <p:cNvPr id="12062" name="Google Shape;12062;g6d02bfda05_1_2485"/>
              <p:cNvGrpSpPr/>
              <p:nvPr/>
            </p:nvGrpSpPr>
            <p:grpSpPr>
              <a:xfrm>
                <a:off x="3174980" y="286270"/>
                <a:ext cx="1206475" cy="3872980"/>
                <a:chOff x="3174980" y="286270"/>
                <a:chExt cx="1206475" cy="3872980"/>
              </a:xfrm>
            </p:grpSpPr>
            <p:grpSp>
              <p:nvGrpSpPr>
                <p:cNvPr id="12063" name="Google Shape;12063;g6d02bfda05_1_2485"/>
                <p:cNvGrpSpPr/>
                <p:nvPr/>
              </p:nvGrpSpPr>
              <p:grpSpPr>
                <a:xfrm>
                  <a:off x="3174980" y="286270"/>
                  <a:ext cx="1206475" cy="652260"/>
                  <a:chOff x="3174980" y="286270"/>
                  <a:chExt cx="1206475" cy="652260"/>
                </a:xfrm>
              </p:grpSpPr>
              <p:grpSp>
                <p:nvGrpSpPr>
                  <p:cNvPr id="12064" name="Google Shape;12064;g6d02bfda05_1_2485"/>
                  <p:cNvGrpSpPr/>
                  <p:nvPr/>
                </p:nvGrpSpPr>
                <p:grpSpPr>
                  <a:xfrm>
                    <a:off x="3174980" y="286270"/>
                    <a:ext cx="300330" cy="652260"/>
                    <a:chOff x="3174980" y="286270"/>
                    <a:chExt cx="300330" cy="652260"/>
                  </a:xfrm>
                </p:grpSpPr>
                <p:cxnSp>
                  <p:nvCxnSpPr>
                    <p:cNvPr id="12065" name="Google Shape;12065;g6d02bfda05_1_2485"/>
                    <p:cNvCxnSpPr/>
                    <p:nvPr/>
                  </p:nvCxnSpPr>
                  <p:spPr>
                    <a:xfrm>
                      <a:off x="322072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66" name="Google Shape;12066;g6d02bfda05_1_2485"/>
                    <p:cNvCxnSpPr/>
                    <p:nvPr/>
                  </p:nvCxnSpPr>
                  <p:spPr>
                    <a:xfrm flipH="1" rot="10800000">
                      <a:off x="3222625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067" name="Google Shape;12067;g6d02bfda05_1_2485"/>
                    <p:cNvSpPr/>
                    <p:nvPr/>
                  </p:nvSpPr>
                  <p:spPr>
                    <a:xfrm>
                      <a:off x="318960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68" name="Google Shape;12068;g6d02bfda05_1_2485"/>
                    <p:cNvSpPr/>
                    <p:nvPr/>
                  </p:nvSpPr>
                  <p:spPr>
                    <a:xfrm rot="10800000">
                      <a:off x="3174980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069" name="Google Shape;12069;g6d02bfda05_1_2485"/>
                    <p:cNvCxnSpPr>
                      <a:stCxn id="12068" idx="4"/>
                    </p:cNvCxnSpPr>
                    <p:nvPr/>
                  </p:nvCxnSpPr>
                  <p:spPr>
                    <a:xfrm rot="10800000">
                      <a:off x="3212330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70" name="Google Shape;12070;g6d02bfda05_1_2485"/>
                    <p:cNvCxnSpPr/>
                    <p:nvPr/>
                  </p:nvCxnSpPr>
                  <p:spPr>
                    <a:xfrm rot="10800000">
                      <a:off x="322440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71" name="Google Shape;12071;g6d02bfda05_1_2485"/>
                    <p:cNvCxnSpPr/>
                    <p:nvPr/>
                  </p:nvCxnSpPr>
                  <p:spPr>
                    <a:xfrm rot="10800000">
                      <a:off x="3445650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072" name="Google Shape;12072;g6d02bfda05_1_2485"/>
                    <p:cNvSpPr/>
                    <p:nvPr/>
                  </p:nvSpPr>
                  <p:spPr>
                    <a:xfrm>
                      <a:off x="342011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073" name="Google Shape;12073;g6d02bfda05_1_2485"/>
                  <p:cNvGrpSpPr/>
                  <p:nvPr/>
                </p:nvGrpSpPr>
                <p:grpSpPr>
                  <a:xfrm>
                    <a:off x="3612495" y="286270"/>
                    <a:ext cx="300965" cy="652260"/>
                    <a:chOff x="3612495" y="286270"/>
                    <a:chExt cx="300965" cy="652260"/>
                  </a:xfrm>
                </p:grpSpPr>
                <p:cxnSp>
                  <p:nvCxnSpPr>
                    <p:cNvPr id="12074" name="Google Shape;12074;g6d02bfda05_1_2485"/>
                    <p:cNvCxnSpPr/>
                    <p:nvPr/>
                  </p:nvCxnSpPr>
                  <p:spPr>
                    <a:xfrm>
                      <a:off x="365887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75" name="Google Shape;12075;g6d02bfda05_1_2485"/>
                    <p:cNvCxnSpPr/>
                    <p:nvPr/>
                  </p:nvCxnSpPr>
                  <p:spPr>
                    <a:xfrm flipH="1" rot="10800000">
                      <a:off x="366014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076" name="Google Shape;12076;g6d02bfda05_1_2485"/>
                    <p:cNvSpPr/>
                    <p:nvPr/>
                  </p:nvSpPr>
                  <p:spPr>
                    <a:xfrm>
                      <a:off x="3627120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77" name="Google Shape;12077;g6d02bfda05_1_2485"/>
                    <p:cNvSpPr/>
                    <p:nvPr/>
                  </p:nvSpPr>
                  <p:spPr>
                    <a:xfrm rot="10800000">
                      <a:off x="361249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078" name="Google Shape;12078;g6d02bfda05_1_2485"/>
                    <p:cNvCxnSpPr>
                      <a:stCxn id="12077" idx="4"/>
                    </p:cNvCxnSpPr>
                    <p:nvPr/>
                  </p:nvCxnSpPr>
                  <p:spPr>
                    <a:xfrm rot="10800000">
                      <a:off x="364984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79" name="Google Shape;12079;g6d02bfda05_1_2485"/>
                    <p:cNvCxnSpPr/>
                    <p:nvPr/>
                  </p:nvCxnSpPr>
                  <p:spPr>
                    <a:xfrm rot="10800000">
                      <a:off x="366255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80" name="Google Shape;12080;g6d02bfda05_1_2485"/>
                    <p:cNvCxnSpPr/>
                    <p:nvPr/>
                  </p:nvCxnSpPr>
                  <p:spPr>
                    <a:xfrm rot="10800000">
                      <a:off x="388316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081" name="Google Shape;12081;g6d02bfda05_1_2485"/>
                    <p:cNvSpPr/>
                    <p:nvPr/>
                  </p:nvSpPr>
                  <p:spPr>
                    <a:xfrm>
                      <a:off x="385826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082" name="Google Shape;12082;g6d02bfda05_1_2485"/>
                  <p:cNvGrpSpPr/>
                  <p:nvPr/>
                </p:nvGrpSpPr>
                <p:grpSpPr>
                  <a:xfrm>
                    <a:off x="4081125" y="286270"/>
                    <a:ext cx="300330" cy="652260"/>
                    <a:chOff x="4081125" y="286270"/>
                    <a:chExt cx="300330" cy="652260"/>
                  </a:xfrm>
                </p:grpSpPr>
                <p:cxnSp>
                  <p:nvCxnSpPr>
                    <p:cNvPr id="12083" name="Google Shape;12083;g6d02bfda05_1_2485"/>
                    <p:cNvCxnSpPr/>
                    <p:nvPr/>
                  </p:nvCxnSpPr>
                  <p:spPr>
                    <a:xfrm>
                      <a:off x="4126865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84" name="Google Shape;12084;g6d02bfda05_1_2485"/>
                    <p:cNvCxnSpPr/>
                    <p:nvPr/>
                  </p:nvCxnSpPr>
                  <p:spPr>
                    <a:xfrm flipH="1" rot="10800000">
                      <a:off x="412877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085" name="Google Shape;12085;g6d02bfda05_1_2485"/>
                    <p:cNvSpPr/>
                    <p:nvPr/>
                  </p:nvSpPr>
                  <p:spPr>
                    <a:xfrm>
                      <a:off x="409511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86" name="Google Shape;12086;g6d02bfda05_1_2485"/>
                    <p:cNvSpPr/>
                    <p:nvPr/>
                  </p:nvSpPr>
                  <p:spPr>
                    <a:xfrm rot="10800000">
                      <a:off x="408112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087" name="Google Shape;12087;g6d02bfda05_1_2485"/>
                    <p:cNvCxnSpPr>
                      <a:stCxn id="12086" idx="4"/>
                    </p:cNvCxnSpPr>
                    <p:nvPr/>
                  </p:nvCxnSpPr>
                  <p:spPr>
                    <a:xfrm rot="10800000">
                      <a:off x="411847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88" name="Google Shape;12088;g6d02bfda05_1_2485"/>
                    <p:cNvCxnSpPr/>
                    <p:nvPr/>
                  </p:nvCxnSpPr>
                  <p:spPr>
                    <a:xfrm rot="10800000">
                      <a:off x="4130550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89" name="Google Shape;12089;g6d02bfda05_1_2485"/>
                    <p:cNvCxnSpPr/>
                    <p:nvPr/>
                  </p:nvCxnSpPr>
                  <p:spPr>
                    <a:xfrm rot="10800000">
                      <a:off x="435179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090" name="Google Shape;12090;g6d02bfda05_1_2485"/>
                    <p:cNvSpPr/>
                    <p:nvPr/>
                  </p:nvSpPr>
                  <p:spPr>
                    <a:xfrm>
                      <a:off x="4326255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091" name="Google Shape;12091;g6d02bfda05_1_2485"/>
                <p:cNvGrpSpPr/>
                <p:nvPr/>
              </p:nvGrpSpPr>
              <p:grpSpPr>
                <a:xfrm>
                  <a:off x="3174980" y="1377835"/>
                  <a:ext cx="1206475" cy="652260"/>
                  <a:chOff x="3174980" y="1377835"/>
                  <a:chExt cx="1206475" cy="652260"/>
                </a:xfrm>
              </p:grpSpPr>
              <p:grpSp>
                <p:nvGrpSpPr>
                  <p:cNvPr id="12092" name="Google Shape;12092;g6d02bfda05_1_2485"/>
                  <p:cNvGrpSpPr/>
                  <p:nvPr/>
                </p:nvGrpSpPr>
                <p:grpSpPr>
                  <a:xfrm>
                    <a:off x="3174980" y="1377835"/>
                    <a:ext cx="300330" cy="652260"/>
                    <a:chOff x="3174980" y="1377835"/>
                    <a:chExt cx="300330" cy="652260"/>
                  </a:xfrm>
                </p:grpSpPr>
                <p:cxnSp>
                  <p:nvCxnSpPr>
                    <p:cNvPr id="12093" name="Google Shape;12093;g6d02bfda05_1_2485"/>
                    <p:cNvCxnSpPr/>
                    <p:nvPr/>
                  </p:nvCxnSpPr>
                  <p:spPr>
                    <a:xfrm>
                      <a:off x="322072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94" name="Google Shape;12094;g6d02bfda05_1_2485"/>
                    <p:cNvCxnSpPr/>
                    <p:nvPr/>
                  </p:nvCxnSpPr>
                  <p:spPr>
                    <a:xfrm flipH="1" rot="10800000">
                      <a:off x="3222625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095" name="Google Shape;12095;g6d02bfda05_1_2485"/>
                    <p:cNvSpPr/>
                    <p:nvPr/>
                  </p:nvSpPr>
                  <p:spPr>
                    <a:xfrm>
                      <a:off x="318960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96" name="Google Shape;12096;g6d02bfda05_1_2485"/>
                    <p:cNvSpPr/>
                    <p:nvPr/>
                  </p:nvSpPr>
                  <p:spPr>
                    <a:xfrm rot="10800000">
                      <a:off x="3174980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097" name="Google Shape;12097;g6d02bfda05_1_2485"/>
                    <p:cNvCxnSpPr>
                      <a:stCxn id="12096" idx="4"/>
                    </p:cNvCxnSpPr>
                    <p:nvPr/>
                  </p:nvCxnSpPr>
                  <p:spPr>
                    <a:xfrm rot="10800000">
                      <a:off x="3212330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98" name="Google Shape;12098;g6d02bfda05_1_2485"/>
                    <p:cNvCxnSpPr/>
                    <p:nvPr/>
                  </p:nvCxnSpPr>
                  <p:spPr>
                    <a:xfrm rot="10800000">
                      <a:off x="322440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099" name="Google Shape;12099;g6d02bfda05_1_2485"/>
                    <p:cNvCxnSpPr/>
                    <p:nvPr/>
                  </p:nvCxnSpPr>
                  <p:spPr>
                    <a:xfrm rot="10800000">
                      <a:off x="3445650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00" name="Google Shape;12100;g6d02bfda05_1_2485"/>
                    <p:cNvSpPr/>
                    <p:nvPr/>
                  </p:nvSpPr>
                  <p:spPr>
                    <a:xfrm>
                      <a:off x="342011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01" name="Google Shape;12101;g6d02bfda05_1_2485"/>
                  <p:cNvGrpSpPr/>
                  <p:nvPr/>
                </p:nvGrpSpPr>
                <p:grpSpPr>
                  <a:xfrm>
                    <a:off x="3612495" y="1377835"/>
                    <a:ext cx="300965" cy="652260"/>
                    <a:chOff x="3612495" y="1377835"/>
                    <a:chExt cx="300965" cy="652260"/>
                  </a:xfrm>
                </p:grpSpPr>
                <p:cxnSp>
                  <p:nvCxnSpPr>
                    <p:cNvPr id="12102" name="Google Shape;12102;g6d02bfda05_1_2485"/>
                    <p:cNvCxnSpPr/>
                    <p:nvPr/>
                  </p:nvCxnSpPr>
                  <p:spPr>
                    <a:xfrm>
                      <a:off x="365887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03" name="Google Shape;12103;g6d02bfda05_1_2485"/>
                    <p:cNvCxnSpPr/>
                    <p:nvPr/>
                  </p:nvCxnSpPr>
                  <p:spPr>
                    <a:xfrm flipH="1" rot="10800000">
                      <a:off x="366014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04" name="Google Shape;12104;g6d02bfda05_1_2485"/>
                    <p:cNvSpPr/>
                    <p:nvPr/>
                  </p:nvSpPr>
                  <p:spPr>
                    <a:xfrm>
                      <a:off x="3627120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05" name="Google Shape;12105;g6d02bfda05_1_2485"/>
                    <p:cNvSpPr/>
                    <p:nvPr/>
                  </p:nvSpPr>
                  <p:spPr>
                    <a:xfrm rot="10800000">
                      <a:off x="361249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06" name="Google Shape;12106;g6d02bfda05_1_2485"/>
                    <p:cNvCxnSpPr>
                      <a:stCxn id="12105" idx="4"/>
                    </p:cNvCxnSpPr>
                    <p:nvPr/>
                  </p:nvCxnSpPr>
                  <p:spPr>
                    <a:xfrm rot="10800000">
                      <a:off x="364984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07" name="Google Shape;12107;g6d02bfda05_1_2485"/>
                    <p:cNvCxnSpPr/>
                    <p:nvPr/>
                  </p:nvCxnSpPr>
                  <p:spPr>
                    <a:xfrm rot="10800000">
                      <a:off x="366255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08" name="Google Shape;12108;g6d02bfda05_1_2485"/>
                    <p:cNvCxnSpPr/>
                    <p:nvPr/>
                  </p:nvCxnSpPr>
                  <p:spPr>
                    <a:xfrm rot="10800000">
                      <a:off x="388316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09" name="Google Shape;12109;g6d02bfda05_1_2485"/>
                    <p:cNvSpPr/>
                    <p:nvPr/>
                  </p:nvSpPr>
                  <p:spPr>
                    <a:xfrm>
                      <a:off x="385826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10" name="Google Shape;12110;g6d02bfda05_1_2485"/>
                  <p:cNvGrpSpPr/>
                  <p:nvPr/>
                </p:nvGrpSpPr>
                <p:grpSpPr>
                  <a:xfrm>
                    <a:off x="4081125" y="1377835"/>
                    <a:ext cx="300330" cy="652260"/>
                    <a:chOff x="4081125" y="1377835"/>
                    <a:chExt cx="300330" cy="652260"/>
                  </a:xfrm>
                </p:grpSpPr>
                <p:cxnSp>
                  <p:nvCxnSpPr>
                    <p:cNvPr id="12111" name="Google Shape;12111;g6d02bfda05_1_2485"/>
                    <p:cNvCxnSpPr/>
                    <p:nvPr/>
                  </p:nvCxnSpPr>
                  <p:spPr>
                    <a:xfrm>
                      <a:off x="4126865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12" name="Google Shape;12112;g6d02bfda05_1_2485"/>
                    <p:cNvCxnSpPr/>
                    <p:nvPr/>
                  </p:nvCxnSpPr>
                  <p:spPr>
                    <a:xfrm flipH="1" rot="10800000">
                      <a:off x="412877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13" name="Google Shape;12113;g6d02bfda05_1_2485"/>
                    <p:cNvSpPr/>
                    <p:nvPr/>
                  </p:nvSpPr>
                  <p:spPr>
                    <a:xfrm>
                      <a:off x="409511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14" name="Google Shape;12114;g6d02bfda05_1_2485"/>
                    <p:cNvSpPr/>
                    <p:nvPr/>
                  </p:nvSpPr>
                  <p:spPr>
                    <a:xfrm rot="10800000">
                      <a:off x="408112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15" name="Google Shape;12115;g6d02bfda05_1_2485"/>
                    <p:cNvCxnSpPr>
                      <a:stCxn id="12114" idx="4"/>
                    </p:cNvCxnSpPr>
                    <p:nvPr/>
                  </p:nvCxnSpPr>
                  <p:spPr>
                    <a:xfrm rot="10800000">
                      <a:off x="411847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16" name="Google Shape;12116;g6d02bfda05_1_2485"/>
                    <p:cNvCxnSpPr/>
                    <p:nvPr/>
                  </p:nvCxnSpPr>
                  <p:spPr>
                    <a:xfrm rot="10800000">
                      <a:off x="4130550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17" name="Google Shape;12117;g6d02bfda05_1_2485"/>
                    <p:cNvCxnSpPr/>
                    <p:nvPr/>
                  </p:nvCxnSpPr>
                  <p:spPr>
                    <a:xfrm rot="10800000">
                      <a:off x="435179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18" name="Google Shape;12118;g6d02bfda05_1_2485"/>
                    <p:cNvSpPr/>
                    <p:nvPr/>
                  </p:nvSpPr>
                  <p:spPr>
                    <a:xfrm>
                      <a:off x="4326255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119" name="Google Shape;12119;g6d02bfda05_1_2485"/>
                <p:cNvGrpSpPr/>
                <p:nvPr/>
              </p:nvGrpSpPr>
              <p:grpSpPr>
                <a:xfrm>
                  <a:off x="3174980" y="2469400"/>
                  <a:ext cx="1206475" cy="652895"/>
                  <a:chOff x="3174980" y="2469400"/>
                  <a:chExt cx="1206475" cy="652895"/>
                </a:xfrm>
              </p:grpSpPr>
              <p:grpSp>
                <p:nvGrpSpPr>
                  <p:cNvPr id="12120" name="Google Shape;12120;g6d02bfda05_1_2485"/>
                  <p:cNvGrpSpPr/>
                  <p:nvPr/>
                </p:nvGrpSpPr>
                <p:grpSpPr>
                  <a:xfrm>
                    <a:off x="3174980" y="2469400"/>
                    <a:ext cx="300330" cy="652895"/>
                    <a:chOff x="3174980" y="2469400"/>
                    <a:chExt cx="300330" cy="652895"/>
                  </a:xfrm>
                </p:grpSpPr>
                <p:cxnSp>
                  <p:nvCxnSpPr>
                    <p:cNvPr id="12121" name="Google Shape;12121;g6d02bfda05_1_2485"/>
                    <p:cNvCxnSpPr/>
                    <p:nvPr/>
                  </p:nvCxnSpPr>
                  <p:spPr>
                    <a:xfrm>
                      <a:off x="322072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22" name="Google Shape;12122;g6d02bfda05_1_2485"/>
                    <p:cNvCxnSpPr/>
                    <p:nvPr/>
                  </p:nvCxnSpPr>
                  <p:spPr>
                    <a:xfrm flipH="1" rot="10800000">
                      <a:off x="3222625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23" name="Google Shape;12123;g6d02bfda05_1_2485"/>
                    <p:cNvSpPr/>
                    <p:nvPr/>
                  </p:nvSpPr>
                  <p:spPr>
                    <a:xfrm>
                      <a:off x="318960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24" name="Google Shape;12124;g6d02bfda05_1_2485"/>
                    <p:cNvSpPr/>
                    <p:nvPr/>
                  </p:nvSpPr>
                  <p:spPr>
                    <a:xfrm rot="10800000">
                      <a:off x="3174980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25" name="Google Shape;12125;g6d02bfda05_1_2485"/>
                    <p:cNvCxnSpPr>
                      <a:stCxn id="12124" idx="4"/>
                    </p:cNvCxnSpPr>
                    <p:nvPr/>
                  </p:nvCxnSpPr>
                  <p:spPr>
                    <a:xfrm rot="10800000">
                      <a:off x="3212330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26" name="Google Shape;12126;g6d02bfda05_1_2485"/>
                    <p:cNvCxnSpPr/>
                    <p:nvPr/>
                  </p:nvCxnSpPr>
                  <p:spPr>
                    <a:xfrm rot="10800000">
                      <a:off x="322440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27" name="Google Shape;12127;g6d02bfda05_1_2485"/>
                    <p:cNvCxnSpPr/>
                    <p:nvPr/>
                  </p:nvCxnSpPr>
                  <p:spPr>
                    <a:xfrm rot="10800000">
                      <a:off x="3445650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28" name="Google Shape;12128;g6d02bfda05_1_2485"/>
                    <p:cNvSpPr/>
                    <p:nvPr/>
                  </p:nvSpPr>
                  <p:spPr>
                    <a:xfrm>
                      <a:off x="342011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29" name="Google Shape;12129;g6d02bfda05_1_2485"/>
                  <p:cNvGrpSpPr/>
                  <p:nvPr/>
                </p:nvGrpSpPr>
                <p:grpSpPr>
                  <a:xfrm>
                    <a:off x="3612495" y="2469400"/>
                    <a:ext cx="300965" cy="652895"/>
                    <a:chOff x="3612495" y="2469400"/>
                    <a:chExt cx="300965" cy="652895"/>
                  </a:xfrm>
                </p:grpSpPr>
                <p:cxnSp>
                  <p:nvCxnSpPr>
                    <p:cNvPr id="12130" name="Google Shape;12130;g6d02bfda05_1_2485"/>
                    <p:cNvCxnSpPr/>
                    <p:nvPr/>
                  </p:nvCxnSpPr>
                  <p:spPr>
                    <a:xfrm>
                      <a:off x="365887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31" name="Google Shape;12131;g6d02bfda05_1_2485"/>
                    <p:cNvCxnSpPr/>
                    <p:nvPr/>
                  </p:nvCxnSpPr>
                  <p:spPr>
                    <a:xfrm flipH="1" rot="10800000">
                      <a:off x="366014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32" name="Google Shape;12132;g6d02bfda05_1_2485"/>
                    <p:cNvSpPr/>
                    <p:nvPr/>
                  </p:nvSpPr>
                  <p:spPr>
                    <a:xfrm>
                      <a:off x="3627120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33" name="Google Shape;12133;g6d02bfda05_1_2485"/>
                    <p:cNvSpPr/>
                    <p:nvPr/>
                  </p:nvSpPr>
                  <p:spPr>
                    <a:xfrm rot="10800000">
                      <a:off x="361249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34" name="Google Shape;12134;g6d02bfda05_1_2485"/>
                    <p:cNvCxnSpPr>
                      <a:stCxn id="12133" idx="4"/>
                    </p:cNvCxnSpPr>
                    <p:nvPr/>
                  </p:nvCxnSpPr>
                  <p:spPr>
                    <a:xfrm rot="10800000">
                      <a:off x="364984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35" name="Google Shape;12135;g6d02bfda05_1_2485"/>
                    <p:cNvCxnSpPr/>
                    <p:nvPr/>
                  </p:nvCxnSpPr>
                  <p:spPr>
                    <a:xfrm rot="10800000">
                      <a:off x="366255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36" name="Google Shape;12136;g6d02bfda05_1_2485"/>
                    <p:cNvCxnSpPr/>
                    <p:nvPr/>
                  </p:nvCxnSpPr>
                  <p:spPr>
                    <a:xfrm rot="10800000">
                      <a:off x="388316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37" name="Google Shape;12137;g6d02bfda05_1_2485"/>
                    <p:cNvSpPr/>
                    <p:nvPr/>
                  </p:nvSpPr>
                  <p:spPr>
                    <a:xfrm>
                      <a:off x="385826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38" name="Google Shape;12138;g6d02bfda05_1_2485"/>
                  <p:cNvGrpSpPr/>
                  <p:nvPr/>
                </p:nvGrpSpPr>
                <p:grpSpPr>
                  <a:xfrm>
                    <a:off x="4081125" y="2469400"/>
                    <a:ext cx="300330" cy="652895"/>
                    <a:chOff x="4081125" y="2469400"/>
                    <a:chExt cx="300330" cy="652895"/>
                  </a:xfrm>
                </p:grpSpPr>
                <p:cxnSp>
                  <p:nvCxnSpPr>
                    <p:cNvPr id="12139" name="Google Shape;12139;g6d02bfda05_1_2485"/>
                    <p:cNvCxnSpPr/>
                    <p:nvPr/>
                  </p:nvCxnSpPr>
                  <p:spPr>
                    <a:xfrm>
                      <a:off x="4126865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40" name="Google Shape;12140;g6d02bfda05_1_2485"/>
                    <p:cNvCxnSpPr/>
                    <p:nvPr/>
                  </p:nvCxnSpPr>
                  <p:spPr>
                    <a:xfrm flipH="1" rot="10800000">
                      <a:off x="412877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41" name="Google Shape;12141;g6d02bfda05_1_2485"/>
                    <p:cNvSpPr/>
                    <p:nvPr/>
                  </p:nvSpPr>
                  <p:spPr>
                    <a:xfrm>
                      <a:off x="409511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42" name="Google Shape;12142;g6d02bfda05_1_2485"/>
                    <p:cNvSpPr/>
                    <p:nvPr/>
                  </p:nvSpPr>
                  <p:spPr>
                    <a:xfrm rot="10800000">
                      <a:off x="408112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43" name="Google Shape;12143;g6d02bfda05_1_2485"/>
                    <p:cNvCxnSpPr>
                      <a:stCxn id="12142" idx="4"/>
                    </p:cNvCxnSpPr>
                    <p:nvPr/>
                  </p:nvCxnSpPr>
                  <p:spPr>
                    <a:xfrm rot="10800000">
                      <a:off x="411847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44" name="Google Shape;12144;g6d02bfda05_1_2485"/>
                    <p:cNvCxnSpPr/>
                    <p:nvPr/>
                  </p:nvCxnSpPr>
                  <p:spPr>
                    <a:xfrm rot="10800000">
                      <a:off x="4130550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45" name="Google Shape;12145;g6d02bfda05_1_2485"/>
                    <p:cNvCxnSpPr/>
                    <p:nvPr/>
                  </p:nvCxnSpPr>
                  <p:spPr>
                    <a:xfrm rot="10800000">
                      <a:off x="435179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46" name="Google Shape;12146;g6d02bfda05_1_2485"/>
                    <p:cNvSpPr/>
                    <p:nvPr/>
                  </p:nvSpPr>
                  <p:spPr>
                    <a:xfrm>
                      <a:off x="4326255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147" name="Google Shape;12147;g6d02bfda05_1_2485"/>
                <p:cNvGrpSpPr/>
                <p:nvPr/>
              </p:nvGrpSpPr>
              <p:grpSpPr>
                <a:xfrm>
                  <a:off x="3174980" y="3506355"/>
                  <a:ext cx="1206475" cy="652895"/>
                  <a:chOff x="3174980" y="3506355"/>
                  <a:chExt cx="1206475" cy="652895"/>
                </a:xfrm>
              </p:grpSpPr>
              <p:grpSp>
                <p:nvGrpSpPr>
                  <p:cNvPr id="12148" name="Google Shape;12148;g6d02bfda05_1_2485"/>
                  <p:cNvGrpSpPr/>
                  <p:nvPr/>
                </p:nvGrpSpPr>
                <p:grpSpPr>
                  <a:xfrm>
                    <a:off x="3174980" y="3506355"/>
                    <a:ext cx="300330" cy="652895"/>
                    <a:chOff x="3174980" y="3506355"/>
                    <a:chExt cx="300330" cy="652895"/>
                  </a:xfrm>
                </p:grpSpPr>
                <p:cxnSp>
                  <p:nvCxnSpPr>
                    <p:cNvPr id="12149" name="Google Shape;12149;g6d02bfda05_1_2485"/>
                    <p:cNvCxnSpPr/>
                    <p:nvPr/>
                  </p:nvCxnSpPr>
                  <p:spPr>
                    <a:xfrm>
                      <a:off x="322072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50" name="Google Shape;12150;g6d02bfda05_1_2485"/>
                    <p:cNvCxnSpPr/>
                    <p:nvPr/>
                  </p:nvCxnSpPr>
                  <p:spPr>
                    <a:xfrm flipH="1" rot="10800000">
                      <a:off x="3222625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51" name="Google Shape;12151;g6d02bfda05_1_2485"/>
                    <p:cNvSpPr/>
                    <p:nvPr/>
                  </p:nvSpPr>
                  <p:spPr>
                    <a:xfrm>
                      <a:off x="318960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52" name="Google Shape;12152;g6d02bfda05_1_2485"/>
                    <p:cNvSpPr/>
                    <p:nvPr/>
                  </p:nvSpPr>
                  <p:spPr>
                    <a:xfrm rot="10800000">
                      <a:off x="3174980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53" name="Google Shape;12153;g6d02bfda05_1_2485"/>
                    <p:cNvCxnSpPr>
                      <a:stCxn id="12152" idx="4"/>
                    </p:cNvCxnSpPr>
                    <p:nvPr/>
                  </p:nvCxnSpPr>
                  <p:spPr>
                    <a:xfrm rot="10800000">
                      <a:off x="3212330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54" name="Google Shape;12154;g6d02bfda05_1_2485"/>
                    <p:cNvCxnSpPr/>
                    <p:nvPr/>
                  </p:nvCxnSpPr>
                  <p:spPr>
                    <a:xfrm rot="10800000">
                      <a:off x="322440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55" name="Google Shape;12155;g6d02bfda05_1_2485"/>
                    <p:cNvCxnSpPr/>
                    <p:nvPr/>
                  </p:nvCxnSpPr>
                  <p:spPr>
                    <a:xfrm rot="10800000">
                      <a:off x="3445650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56" name="Google Shape;12156;g6d02bfda05_1_2485"/>
                    <p:cNvSpPr/>
                    <p:nvPr/>
                  </p:nvSpPr>
                  <p:spPr>
                    <a:xfrm>
                      <a:off x="342011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57" name="Google Shape;12157;g6d02bfda05_1_2485"/>
                  <p:cNvGrpSpPr/>
                  <p:nvPr/>
                </p:nvGrpSpPr>
                <p:grpSpPr>
                  <a:xfrm>
                    <a:off x="3612495" y="3506355"/>
                    <a:ext cx="300965" cy="652895"/>
                    <a:chOff x="3612495" y="3506355"/>
                    <a:chExt cx="300965" cy="652895"/>
                  </a:xfrm>
                </p:grpSpPr>
                <p:cxnSp>
                  <p:nvCxnSpPr>
                    <p:cNvPr id="12158" name="Google Shape;12158;g6d02bfda05_1_2485"/>
                    <p:cNvCxnSpPr/>
                    <p:nvPr/>
                  </p:nvCxnSpPr>
                  <p:spPr>
                    <a:xfrm>
                      <a:off x="365887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59" name="Google Shape;12159;g6d02bfda05_1_2485"/>
                    <p:cNvCxnSpPr/>
                    <p:nvPr/>
                  </p:nvCxnSpPr>
                  <p:spPr>
                    <a:xfrm flipH="1" rot="10800000">
                      <a:off x="366014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60" name="Google Shape;12160;g6d02bfda05_1_2485"/>
                    <p:cNvSpPr/>
                    <p:nvPr/>
                  </p:nvSpPr>
                  <p:spPr>
                    <a:xfrm>
                      <a:off x="3627120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61" name="Google Shape;12161;g6d02bfda05_1_2485"/>
                    <p:cNvSpPr/>
                    <p:nvPr/>
                  </p:nvSpPr>
                  <p:spPr>
                    <a:xfrm rot="10800000">
                      <a:off x="361249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62" name="Google Shape;12162;g6d02bfda05_1_2485"/>
                    <p:cNvCxnSpPr>
                      <a:stCxn id="12161" idx="4"/>
                    </p:cNvCxnSpPr>
                    <p:nvPr/>
                  </p:nvCxnSpPr>
                  <p:spPr>
                    <a:xfrm rot="10800000">
                      <a:off x="364984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63" name="Google Shape;12163;g6d02bfda05_1_2485"/>
                    <p:cNvCxnSpPr/>
                    <p:nvPr/>
                  </p:nvCxnSpPr>
                  <p:spPr>
                    <a:xfrm rot="10800000">
                      <a:off x="366255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64" name="Google Shape;12164;g6d02bfda05_1_2485"/>
                    <p:cNvCxnSpPr/>
                    <p:nvPr/>
                  </p:nvCxnSpPr>
                  <p:spPr>
                    <a:xfrm rot="10800000">
                      <a:off x="388316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65" name="Google Shape;12165;g6d02bfda05_1_2485"/>
                    <p:cNvSpPr/>
                    <p:nvPr/>
                  </p:nvSpPr>
                  <p:spPr>
                    <a:xfrm>
                      <a:off x="385826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66" name="Google Shape;12166;g6d02bfda05_1_2485"/>
                  <p:cNvGrpSpPr/>
                  <p:nvPr/>
                </p:nvGrpSpPr>
                <p:grpSpPr>
                  <a:xfrm>
                    <a:off x="4081125" y="3506355"/>
                    <a:ext cx="300330" cy="652895"/>
                    <a:chOff x="4081125" y="3506355"/>
                    <a:chExt cx="300330" cy="652895"/>
                  </a:xfrm>
                </p:grpSpPr>
                <p:cxnSp>
                  <p:nvCxnSpPr>
                    <p:cNvPr id="12167" name="Google Shape;12167;g6d02bfda05_1_2485"/>
                    <p:cNvCxnSpPr/>
                    <p:nvPr/>
                  </p:nvCxnSpPr>
                  <p:spPr>
                    <a:xfrm>
                      <a:off x="4126865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68" name="Google Shape;12168;g6d02bfda05_1_2485"/>
                    <p:cNvCxnSpPr/>
                    <p:nvPr/>
                  </p:nvCxnSpPr>
                  <p:spPr>
                    <a:xfrm flipH="1" rot="10800000">
                      <a:off x="412877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69" name="Google Shape;12169;g6d02bfda05_1_2485"/>
                    <p:cNvSpPr/>
                    <p:nvPr/>
                  </p:nvSpPr>
                  <p:spPr>
                    <a:xfrm>
                      <a:off x="409511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70" name="Google Shape;12170;g6d02bfda05_1_2485"/>
                    <p:cNvSpPr/>
                    <p:nvPr/>
                  </p:nvSpPr>
                  <p:spPr>
                    <a:xfrm rot="10800000">
                      <a:off x="408112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71" name="Google Shape;12171;g6d02bfda05_1_2485"/>
                    <p:cNvCxnSpPr>
                      <a:stCxn id="12170" idx="4"/>
                    </p:cNvCxnSpPr>
                    <p:nvPr/>
                  </p:nvCxnSpPr>
                  <p:spPr>
                    <a:xfrm rot="10800000">
                      <a:off x="411847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72" name="Google Shape;12172;g6d02bfda05_1_2485"/>
                    <p:cNvCxnSpPr/>
                    <p:nvPr/>
                  </p:nvCxnSpPr>
                  <p:spPr>
                    <a:xfrm rot="10800000">
                      <a:off x="4130550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173" name="Google Shape;12173;g6d02bfda05_1_2485"/>
                    <p:cNvCxnSpPr/>
                    <p:nvPr/>
                  </p:nvCxnSpPr>
                  <p:spPr>
                    <a:xfrm rot="10800000">
                      <a:off x="435179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174" name="Google Shape;12174;g6d02bfda05_1_2485"/>
                    <p:cNvSpPr/>
                    <p:nvPr/>
                  </p:nvSpPr>
                  <p:spPr>
                    <a:xfrm>
                      <a:off x="4326255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2175" name="Google Shape;12175;g6d02bfda05_1_2485"/>
              <p:cNvGrpSpPr/>
              <p:nvPr/>
            </p:nvGrpSpPr>
            <p:grpSpPr>
              <a:xfrm>
                <a:off x="2576830" y="286385"/>
                <a:ext cx="1580400" cy="486465"/>
                <a:chOff x="2576830" y="286385"/>
                <a:chExt cx="1580400" cy="486465"/>
              </a:xfrm>
            </p:grpSpPr>
            <p:cxnSp>
              <p:nvCxnSpPr>
                <p:cNvPr id="12176" name="Google Shape;12176;g6d02bfda05_1_2485"/>
                <p:cNvCxnSpPr/>
                <p:nvPr/>
              </p:nvCxnSpPr>
              <p:spPr>
                <a:xfrm>
                  <a:off x="2576830" y="28638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177" name="Google Shape;12177;g6d02bfda05_1_2485"/>
                <p:cNvCxnSpPr/>
                <p:nvPr/>
              </p:nvCxnSpPr>
              <p:spPr>
                <a:xfrm>
                  <a:off x="2576830" y="76835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178" name="Google Shape;12178;g6d02bfda05_1_2485"/>
              <p:cNvGrpSpPr/>
              <p:nvPr/>
            </p:nvGrpSpPr>
            <p:grpSpPr>
              <a:xfrm>
                <a:off x="2614295" y="1371600"/>
                <a:ext cx="1580400" cy="486465"/>
                <a:chOff x="2614295" y="1371600"/>
                <a:chExt cx="1580400" cy="486465"/>
              </a:xfrm>
            </p:grpSpPr>
            <p:cxnSp>
              <p:nvCxnSpPr>
                <p:cNvPr id="12179" name="Google Shape;12179;g6d02bfda05_1_2485"/>
                <p:cNvCxnSpPr/>
                <p:nvPr/>
              </p:nvCxnSpPr>
              <p:spPr>
                <a:xfrm>
                  <a:off x="2614295" y="137160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180" name="Google Shape;12180;g6d02bfda05_1_2485"/>
                <p:cNvCxnSpPr/>
                <p:nvPr/>
              </p:nvCxnSpPr>
              <p:spPr>
                <a:xfrm>
                  <a:off x="2614295" y="185356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181" name="Google Shape;12181;g6d02bfda05_1_2485"/>
              <p:cNvGrpSpPr/>
              <p:nvPr/>
            </p:nvGrpSpPr>
            <p:grpSpPr>
              <a:xfrm>
                <a:off x="2614295" y="2456815"/>
                <a:ext cx="1580400" cy="486465"/>
                <a:chOff x="2614295" y="2456815"/>
                <a:chExt cx="1580400" cy="486465"/>
              </a:xfrm>
            </p:grpSpPr>
            <p:cxnSp>
              <p:nvCxnSpPr>
                <p:cNvPr id="12182" name="Google Shape;12182;g6d02bfda05_1_2485"/>
                <p:cNvCxnSpPr/>
                <p:nvPr/>
              </p:nvCxnSpPr>
              <p:spPr>
                <a:xfrm>
                  <a:off x="2614295" y="245681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183" name="Google Shape;12183;g6d02bfda05_1_2485"/>
                <p:cNvCxnSpPr/>
                <p:nvPr/>
              </p:nvCxnSpPr>
              <p:spPr>
                <a:xfrm>
                  <a:off x="2614295" y="293878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184" name="Google Shape;12184;g6d02bfda05_1_2485"/>
              <p:cNvGrpSpPr/>
              <p:nvPr/>
            </p:nvGrpSpPr>
            <p:grpSpPr>
              <a:xfrm>
                <a:off x="2576830" y="3490595"/>
                <a:ext cx="1580400" cy="486465"/>
                <a:chOff x="2576830" y="3490595"/>
                <a:chExt cx="1580400" cy="486465"/>
              </a:xfrm>
            </p:grpSpPr>
            <p:cxnSp>
              <p:nvCxnSpPr>
                <p:cNvPr id="12185" name="Google Shape;12185;g6d02bfda05_1_2485"/>
                <p:cNvCxnSpPr/>
                <p:nvPr/>
              </p:nvCxnSpPr>
              <p:spPr>
                <a:xfrm>
                  <a:off x="2576830" y="349059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186" name="Google Shape;12186;g6d02bfda05_1_2485"/>
                <p:cNvCxnSpPr/>
                <p:nvPr/>
              </p:nvCxnSpPr>
              <p:spPr>
                <a:xfrm>
                  <a:off x="2576830" y="397256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2187" name="Google Shape;12187;g6d02bfda05_1_2485"/>
            <p:cNvSpPr txBox="1"/>
            <p:nvPr/>
          </p:nvSpPr>
          <p:spPr>
            <a:xfrm>
              <a:off x="2341245" y="48260"/>
              <a:ext cx="235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8" name="Google Shape;12188;g6d02bfda05_1_2485"/>
            <p:cNvSpPr txBox="1"/>
            <p:nvPr/>
          </p:nvSpPr>
          <p:spPr>
            <a:xfrm>
              <a:off x="2390140" y="114236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9" name="Google Shape;12189;g6d02bfda05_1_2485"/>
            <p:cNvSpPr txBox="1"/>
            <p:nvPr/>
          </p:nvSpPr>
          <p:spPr>
            <a:xfrm>
              <a:off x="2359660" y="223583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0" name="Google Shape;12190;g6d02bfda05_1_2485"/>
            <p:cNvSpPr txBox="1"/>
            <p:nvPr/>
          </p:nvSpPr>
          <p:spPr>
            <a:xfrm>
              <a:off x="2322830" y="3275330"/>
              <a:ext cx="359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1" name="Google Shape;12191;g6d02bfda05_1_2485"/>
            <p:cNvSpPr txBox="1"/>
            <p:nvPr/>
          </p:nvSpPr>
          <p:spPr>
            <a:xfrm>
              <a:off x="2359660" y="55372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2" name="Google Shape;12192;g6d02bfda05_1_2485"/>
            <p:cNvSpPr txBox="1"/>
            <p:nvPr/>
          </p:nvSpPr>
          <p:spPr>
            <a:xfrm>
              <a:off x="2390140" y="163195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3" name="Google Shape;12193;g6d02bfda05_1_2485"/>
            <p:cNvSpPr txBox="1"/>
            <p:nvPr/>
          </p:nvSpPr>
          <p:spPr>
            <a:xfrm>
              <a:off x="2359660" y="271018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4" name="Google Shape;12194;g6d02bfda05_1_2485"/>
            <p:cNvSpPr txBox="1"/>
            <p:nvPr/>
          </p:nvSpPr>
          <p:spPr>
            <a:xfrm>
              <a:off x="2315845" y="374904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95" name="Google Shape;12195;g6d02bfda05_1_2485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12196" name="Google Shape;12196;g6d02bfda05_1_2485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7" name="Google Shape;12197;g6d02bfda05_1_2485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8" name="Google Shape;12198;g6d02bfda05_1_2485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99" name="Google Shape;12199;g6d02bfda05_1_2485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12200" name="Google Shape;12200;g6d02bfda05_1_2485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12201" name="Google Shape;12201;g6d02bfda05_1_2485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2" name="Google Shape;12202;g6d02bfda05_1_2485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3" name="Google Shape;12203;g6d02bfda05_1_2485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4" name="Google Shape;12204;g6d02bfda05_1_2485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205" name="Google Shape;12205;g6d02bfda05_1_2485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12206" name="Google Shape;12206;g6d02bfda05_1_2485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7" name="Google Shape;12207;g6d02bfda05_1_2485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8" name="Google Shape;12208;g6d02bfda05_1_2485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9" name="Google Shape;12209;g6d02bfda05_1_2485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210" name="Google Shape;12210;g6d02bfda05_1_2485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12211" name="Google Shape;12211;g6d02bfda05_1_2485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12" name="Google Shape;12212;g6d02bfda05_1_2485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13" name="Google Shape;12213;g6d02bfda05_1_2485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14" name="Google Shape;12214;g6d02bfda05_1_2485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215" name="Google Shape;12215;g6d02bfda05_1_2485"/>
          <p:cNvSpPr/>
          <p:nvPr/>
        </p:nvSpPr>
        <p:spPr>
          <a:xfrm>
            <a:off x="50800" y="130175"/>
            <a:ext cx="2316600" cy="2097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216" name="Google Shape;12216;g6d02bfda05_1_2485"/>
          <p:cNvCxnSpPr/>
          <p:nvPr/>
        </p:nvCxnSpPr>
        <p:spPr>
          <a:xfrm flipH="1" rot="10800000">
            <a:off x="1635125" y="535290"/>
            <a:ext cx="1215300" cy="680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2217" name="Google Shape;12217;g6d02bfda05_1_2485"/>
          <p:cNvCxnSpPr/>
          <p:nvPr/>
        </p:nvCxnSpPr>
        <p:spPr>
          <a:xfrm>
            <a:off x="1678305" y="1461135"/>
            <a:ext cx="3949200" cy="2954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2218" name="Google Shape;12218;g6d02bfda05_1_2485"/>
          <p:cNvSpPr/>
          <p:nvPr/>
        </p:nvSpPr>
        <p:spPr>
          <a:xfrm>
            <a:off x="2359660" y="2264410"/>
            <a:ext cx="2698800" cy="750000"/>
          </a:xfrm>
          <a:prstGeom prst="wedgeRectCallout">
            <a:avLst>
              <a:gd fmla="val 119915" name="adj1"/>
              <a:gd fmla="val -62878" name="adj2"/>
            </a:avLst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Ergebnis: 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0b000</a:t>
            </a:r>
            <a:endParaRPr b="0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19" name="Google Shape;12219;g6d02bfda05_1_2485"/>
          <p:cNvSpPr txBox="1"/>
          <p:nvPr/>
        </p:nvSpPr>
        <p:spPr>
          <a:xfrm>
            <a:off x="7119620" y="48260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20" name="Google Shape;12220;g6d02bfda05_1_2485"/>
          <p:cNvSpPr txBox="1"/>
          <p:nvPr/>
        </p:nvSpPr>
        <p:spPr>
          <a:xfrm>
            <a:off x="7119620" y="1499235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21" name="Google Shape;12221;g6d02bfda05_1_2485"/>
          <p:cNvSpPr txBox="1"/>
          <p:nvPr/>
        </p:nvSpPr>
        <p:spPr>
          <a:xfrm>
            <a:off x="7119620" y="2957195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22" name="Google Shape;12222;g6d02bfda05_1_24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2223" name="Google Shape;12223;g6d02bfda05_1_2485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fmla="val -55048" name="adj1"/>
              <a:gd fmla="val -355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3 Bits aus Byte 0 wurden ausgegeben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  <p:sp>
        <p:nvSpPr>
          <p:cNvPr id="12224" name="Google Shape;12224;g6d02bfda05_1_2485"/>
          <p:cNvSpPr/>
          <p:nvPr/>
        </p:nvSpPr>
        <p:spPr>
          <a:xfrm>
            <a:off x="2952750" y="152400"/>
            <a:ext cx="1710000" cy="1060500"/>
          </a:xfrm>
          <a:prstGeom prst="rect">
            <a:avLst/>
          </a:prstGeom>
          <a:noFill/>
          <a:ln cap="flat" cmpd="sng" w="762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25" name="Google Shape;12225;g6d02bfda05_1_2485"/>
          <p:cNvSpPr/>
          <p:nvPr/>
        </p:nvSpPr>
        <p:spPr>
          <a:xfrm>
            <a:off x="6945050" y="146600"/>
            <a:ext cx="1215300" cy="3852000"/>
          </a:xfrm>
          <a:prstGeom prst="rect">
            <a:avLst/>
          </a:prstGeom>
          <a:noFill/>
          <a:ln cap="flat" cmpd="sng" w="762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26" name="Google Shape;12226;g6d02bfda05_1_2485"/>
          <p:cNvSpPr/>
          <p:nvPr/>
        </p:nvSpPr>
        <p:spPr>
          <a:xfrm>
            <a:off x="4657725" y="495300"/>
            <a:ext cx="2221500" cy="562200"/>
          </a:xfrm>
          <a:prstGeom prst="rightArrow">
            <a:avLst>
              <a:gd fmla="val 50000" name="adj1"/>
              <a:gd fmla="val 50000" name="adj2"/>
            </a:avLst>
          </a:prstGeom>
          <a:noFill/>
          <a:ln cap="flat" cmpd="sng" w="762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27" name="Google Shape;12227;g6d02bfda05_1_2485"/>
          <p:cNvSpPr/>
          <p:nvPr/>
        </p:nvSpPr>
        <p:spPr>
          <a:xfrm>
            <a:off x="1562100" y="4314825"/>
            <a:ext cx="3200400" cy="607800"/>
          </a:xfrm>
          <a:prstGeom prst="rect">
            <a:avLst/>
          </a:prstGeom>
          <a:noFill/>
          <a:ln cap="flat" cmpd="sng" w="762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31" name="Shape 12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2" name="Google Shape;12232;p38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233" name="Google Shape;12233;p38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234" name="Google Shape;12234;p38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235" name="Google Shape;12235;p38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236" name="Google Shape;12236;p38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37" name="Google Shape;12237;p38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38" name="Google Shape;12238;p38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239" name="Google Shape;12239;p38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240" name="Google Shape;12240;p38"/>
          <p:cNvCxnSpPr>
            <a:stCxn id="12241" idx="2"/>
          </p:cNvCxnSpPr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242" name="Google Shape;12242;p38"/>
          <p:cNvSpPr txBox="1"/>
          <p:nvPr/>
        </p:nvSpPr>
        <p:spPr>
          <a:xfrm>
            <a:off x="6492240" y="4415155"/>
            <a:ext cx="10845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43" name="Google Shape;12243;p38"/>
          <p:cNvSpPr txBox="1"/>
          <p:nvPr/>
        </p:nvSpPr>
        <p:spPr>
          <a:xfrm>
            <a:off x="5072380" y="4415155"/>
            <a:ext cx="11099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b="0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244" name="Google Shape;12244;p38"/>
          <p:cNvGrpSpPr/>
          <p:nvPr/>
        </p:nvGrpSpPr>
        <p:grpSpPr>
          <a:xfrm>
            <a:off x="5562595" y="286385"/>
            <a:ext cx="1239525" cy="1120140"/>
            <a:chOff x="5562595" y="286385"/>
            <a:chExt cx="1239525" cy="1120140"/>
          </a:xfrm>
        </p:grpSpPr>
        <p:sp>
          <p:nvSpPr>
            <p:cNvPr id="12241" name="Google Shape;12241;p38"/>
            <p:cNvSpPr/>
            <p:nvPr/>
          </p:nvSpPr>
          <p:spPr>
            <a:xfrm>
              <a:off x="5562600" y="286385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45" name="Google Shape;12245;p38"/>
            <p:cNvCxnSpPr>
              <a:endCxn id="12246" idx="3"/>
            </p:cNvCxnSpPr>
            <p:nvPr/>
          </p:nvCxnSpPr>
          <p:spPr>
            <a:xfrm rot="10800000">
              <a:off x="5763895" y="706438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2247" name="Google Shape;12247;p38"/>
            <p:cNvSpPr/>
            <p:nvPr/>
          </p:nvSpPr>
          <p:spPr>
            <a:xfrm>
              <a:off x="5562600" y="28638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6" name="Google Shape;12246;p38"/>
            <p:cNvSpPr/>
            <p:nvPr/>
          </p:nvSpPr>
          <p:spPr>
            <a:xfrm>
              <a:off x="5562600" y="56642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8" name="Google Shape;12248;p38"/>
            <p:cNvSpPr/>
            <p:nvPr/>
          </p:nvSpPr>
          <p:spPr>
            <a:xfrm>
              <a:off x="5562600" y="84645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9" name="Google Shape;12249;p38"/>
            <p:cNvSpPr/>
            <p:nvPr/>
          </p:nvSpPr>
          <p:spPr>
            <a:xfrm>
              <a:off x="5562600" y="112649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50" name="Google Shape;12250;p38"/>
            <p:cNvCxnSpPr>
              <a:endCxn id="12247" idx="3"/>
            </p:cNvCxnSpPr>
            <p:nvPr/>
          </p:nvCxnSpPr>
          <p:spPr>
            <a:xfrm rot="10800000">
              <a:off x="5763895" y="426403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51" name="Google Shape;12251;p38"/>
            <p:cNvCxnSpPr>
              <a:endCxn id="12248" idx="3"/>
            </p:cNvCxnSpPr>
            <p:nvPr/>
          </p:nvCxnSpPr>
          <p:spPr>
            <a:xfrm flipH="1">
              <a:off x="5763895" y="848172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52" name="Google Shape;12252;p38"/>
            <p:cNvCxnSpPr/>
            <p:nvPr/>
          </p:nvCxnSpPr>
          <p:spPr>
            <a:xfrm flipH="1">
              <a:off x="5763260" y="847725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53" name="Google Shape;12253;p38"/>
            <p:cNvCxnSpPr>
              <a:stCxn id="12247" idx="3"/>
              <a:endCxn id="12247" idx="1"/>
            </p:cNvCxnSpPr>
            <p:nvPr/>
          </p:nvCxnSpPr>
          <p:spPr>
            <a:xfrm rot="10800000">
              <a:off x="5562595" y="42640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rgbClr val="000000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54" name="Google Shape;12254;p38"/>
            <p:cNvCxnSpPr>
              <a:stCxn id="12246" idx="3"/>
              <a:endCxn id="12246" idx="1"/>
            </p:cNvCxnSpPr>
            <p:nvPr/>
          </p:nvCxnSpPr>
          <p:spPr>
            <a:xfrm rot="10800000">
              <a:off x="5562595" y="70643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55" name="Google Shape;12255;p38"/>
            <p:cNvCxnSpPr>
              <a:stCxn id="12248" idx="3"/>
              <a:endCxn id="12248" idx="1"/>
            </p:cNvCxnSpPr>
            <p:nvPr/>
          </p:nvCxnSpPr>
          <p:spPr>
            <a:xfrm rot="10800000">
              <a:off x="5562595" y="98647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56" name="Google Shape;12256;p38"/>
            <p:cNvCxnSpPr>
              <a:stCxn id="12249" idx="3"/>
              <a:endCxn id="12249" idx="1"/>
            </p:cNvCxnSpPr>
            <p:nvPr/>
          </p:nvCxnSpPr>
          <p:spPr>
            <a:xfrm rot="10800000">
              <a:off x="5562595" y="126650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57" name="Google Shape;12257;p38"/>
            <p:cNvCxnSpPr>
              <a:stCxn id="12241" idx="3"/>
              <a:endCxn id="12258" idx="2"/>
            </p:cNvCxnSpPr>
            <p:nvPr/>
          </p:nvCxnSpPr>
          <p:spPr>
            <a:xfrm flipH="1">
              <a:off x="6448420" y="84645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2258" name="Google Shape;12258;p38"/>
            <p:cNvSpPr/>
            <p:nvPr/>
          </p:nvSpPr>
          <p:spPr>
            <a:xfrm>
              <a:off x="6448425" y="803910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59" name="Google Shape;12259;p38"/>
          <p:cNvGrpSpPr/>
          <p:nvPr/>
        </p:nvGrpSpPr>
        <p:grpSpPr>
          <a:xfrm>
            <a:off x="5562595" y="1663065"/>
            <a:ext cx="1239525" cy="1120140"/>
            <a:chOff x="5562595" y="1663065"/>
            <a:chExt cx="1239525" cy="1120140"/>
          </a:xfrm>
        </p:grpSpPr>
        <p:sp>
          <p:nvSpPr>
            <p:cNvPr id="12260" name="Google Shape;12260;p38"/>
            <p:cNvSpPr/>
            <p:nvPr/>
          </p:nvSpPr>
          <p:spPr>
            <a:xfrm>
              <a:off x="5562600" y="1663065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61" name="Google Shape;12261;p38"/>
            <p:cNvCxnSpPr>
              <a:endCxn id="12262" idx="3"/>
            </p:cNvCxnSpPr>
            <p:nvPr/>
          </p:nvCxnSpPr>
          <p:spPr>
            <a:xfrm rot="10800000">
              <a:off x="5763895" y="2082483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2263" name="Google Shape;12263;p38"/>
            <p:cNvSpPr/>
            <p:nvPr/>
          </p:nvSpPr>
          <p:spPr>
            <a:xfrm>
              <a:off x="5562600" y="166306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2" name="Google Shape;12262;p38"/>
            <p:cNvSpPr/>
            <p:nvPr/>
          </p:nvSpPr>
          <p:spPr>
            <a:xfrm>
              <a:off x="5562600" y="194246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4" name="Google Shape;12264;p38"/>
            <p:cNvSpPr/>
            <p:nvPr/>
          </p:nvSpPr>
          <p:spPr>
            <a:xfrm>
              <a:off x="5562600" y="222250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5" name="Google Shape;12265;p38"/>
            <p:cNvSpPr/>
            <p:nvPr/>
          </p:nvSpPr>
          <p:spPr>
            <a:xfrm>
              <a:off x="5562600" y="250253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66" name="Google Shape;12266;p38"/>
            <p:cNvCxnSpPr>
              <a:endCxn id="12263" idx="3"/>
            </p:cNvCxnSpPr>
            <p:nvPr/>
          </p:nvCxnSpPr>
          <p:spPr>
            <a:xfrm rot="10800000">
              <a:off x="5763895" y="1803083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67" name="Google Shape;12267;p38"/>
            <p:cNvCxnSpPr>
              <a:endCxn id="12264" idx="3"/>
            </p:cNvCxnSpPr>
            <p:nvPr/>
          </p:nvCxnSpPr>
          <p:spPr>
            <a:xfrm flipH="1">
              <a:off x="5763895" y="2224218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68" name="Google Shape;12268;p38"/>
            <p:cNvCxnSpPr/>
            <p:nvPr/>
          </p:nvCxnSpPr>
          <p:spPr>
            <a:xfrm flipH="1">
              <a:off x="5763260" y="2223770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69" name="Google Shape;12269;p38"/>
            <p:cNvCxnSpPr>
              <a:stCxn id="12263" idx="3"/>
              <a:endCxn id="12263" idx="1"/>
            </p:cNvCxnSpPr>
            <p:nvPr/>
          </p:nvCxnSpPr>
          <p:spPr>
            <a:xfrm rot="10800000">
              <a:off x="5562595" y="180308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70" name="Google Shape;12270;p38"/>
            <p:cNvCxnSpPr>
              <a:stCxn id="12262" idx="3"/>
              <a:endCxn id="12262" idx="1"/>
            </p:cNvCxnSpPr>
            <p:nvPr/>
          </p:nvCxnSpPr>
          <p:spPr>
            <a:xfrm rot="10800000">
              <a:off x="5562595" y="208248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71" name="Google Shape;12271;p38"/>
            <p:cNvCxnSpPr>
              <a:stCxn id="12264" idx="3"/>
              <a:endCxn id="12264" idx="1"/>
            </p:cNvCxnSpPr>
            <p:nvPr/>
          </p:nvCxnSpPr>
          <p:spPr>
            <a:xfrm rot="10800000">
              <a:off x="5562595" y="236251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72" name="Google Shape;12272;p38"/>
            <p:cNvCxnSpPr>
              <a:stCxn id="12265" idx="3"/>
              <a:endCxn id="12265" idx="1"/>
            </p:cNvCxnSpPr>
            <p:nvPr/>
          </p:nvCxnSpPr>
          <p:spPr>
            <a:xfrm rot="10800000">
              <a:off x="5562595" y="264255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73" name="Google Shape;12273;p38"/>
            <p:cNvCxnSpPr>
              <a:stCxn id="12260" idx="3"/>
              <a:endCxn id="12274" idx="2"/>
            </p:cNvCxnSpPr>
            <p:nvPr/>
          </p:nvCxnSpPr>
          <p:spPr>
            <a:xfrm flipH="1">
              <a:off x="6448420" y="222313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2274" name="Google Shape;12274;p38"/>
            <p:cNvSpPr/>
            <p:nvPr/>
          </p:nvSpPr>
          <p:spPr>
            <a:xfrm>
              <a:off x="6448425" y="2179955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75" name="Google Shape;12275;p38"/>
          <p:cNvGrpSpPr/>
          <p:nvPr/>
        </p:nvGrpSpPr>
        <p:grpSpPr>
          <a:xfrm>
            <a:off x="5562595" y="3039110"/>
            <a:ext cx="1239525" cy="1120140"/>
            <a:chOff x="5562595" y="3039110"/>
            <a:chExt cx="1239525" cy="1120140"/>
          </a:xfrm>
        </p:grpSpPr>
        <p:sp>
          <p:nvSpPr>
            <p:cNvPr id="12276" name="Google Shape;12276;p38"/>
            <p:cNvSpPr/>
            <p:nvPr/>
          </p:nvSpPr>
          <p:spPr>
            <a:xfrm>
              <a:off x="5562600" y="3039110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77" name="Google Shape;12277;p38"/>
            <p:cNvCxnSpPr>
              <a:endCxn id="12278" idx="3"/>
            </p:cNvCxnSpPr>
            <p:nvPr/>
          </p:nvCxnSpPr>
          <p:spPr>
            <a:xfrm rot="10800000">
              <a:off x="5763895" y="3458528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2279" name="Google Shape;12279;p38"/>
            <p:cNvSpPr/>
            <p:nvPr/>
          </p:nvSpPr>
          <p:spPr>
            <a:xfrm>
              <a:off x="5562600" y="303911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78" name="Google Shape;12278;p38"/>
            <p:cNvSpPr/>
            <p:nvPr/>
          </p:nvSpPr>
          <p:spPr>
            <a:xfrm>
              <a:off x="5562600" y="331851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0" name="Google Shape;12280;p38"/>
            <p:cNvSpPr/>
            <p:nvPr/>
          </p:nvSpPr>
          <p:spPr>
            <a:xfrm>
              <a:off x="5562600" y="359854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38"/>
            <p:cNvSpPr/>
            <p:nvPr/>
          </p:nvSpPr>
          <p:spPr>
            <a:xfrm>
              <a:off x="5562600" y="387858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82" name="Google Shape;12282;p38"/>
            <p:cNvCxnSpPr>
              <a:endCxn id="12279" idx="3"/>
            </p:cNvCxnSpPr>
            <p:nvPr/>
          </p:nvCxnSpPr>
          <p:spPr>
            <a:xfrm rot="10800000">
              <a:off x="5763895" y="3179127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83" name="Google Shape;12283;p38"/>
            <p:cNvCxnSpPr>
              <a:endCxn id="12280" idx="3"/>
            </p:cNvCxnSpPr>
            <p:nvPr/>
          </p:nvCxnSpPr>
          <p:spPr>
            <a:xfrm flipH="1">
              <a:off x="5763895" y="3600262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84" name="Google Shape;12284;p38"/>
            <p:cNvCxnSpPr/>
            <p:nvPr/>
          </p:nvCxnSpPr>
          <p:spPr>
            <a:xfrm flipH="1">
              <a:off x="5763260" y="3599815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85" name="Google Shape;12285;p38"/>
            <p:cNvCxnSpPr>
              <a:stCxn id="12279" idx="3"/>
              <a:endCxn id="12279" idx="1"/>
            </p:cNvCxnSpPr>
            <p:nvPr/>
          </p:nvCxnSpPr>
          <p:spPr>
            <a:xfrm rot="10800000">
              <a:off x="5562595" y="3179127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86" name="Google Shape;12286;p38"/>
            <p:cNvCxnSpPr>
              <a:stCxn id="12278" idx="3"/>
              <a:endCxn id="12278" idx="1"/>
            </p:cNvCxnSpPr>
            <p:nvPr/>
          </p:nvCxnSpPr>
          <p:spPr>
            <a:xfrm rot="10800000">
              <a:off x="5562595" y="345852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87" name="Google Shape;12287;p38"/>
            <p:cNvCxnSpPr>
              <a:stCxn id="12280" idx="3"/>
              <a:endCxn id="12280" idx="1"/>
            </p:cNvCxnSpPr>
            <p:nvPr/>
          </p:nvCxnSpPr>
          <p:spPr>
            <a:xfrm rot="10800000">
              <a:off x="5562595" y="373856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88" name="Google Shape;12288;p38"/>
            <p:cNvCxnSpPr>
              <a:stCxn id="12281" idx="3"/>
              <a:endCxn id="12281" idx="1"/>
            </p:cNvCxnSpPr>
            <p:nvPr/>
          </p:nvCxnSpPr>
          <p:spPr>
            <a:xfrm rot="10800000">
              <a:off x="5562595" y="401859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289" name="Google Shape;12289;p38"/>
            <p:cNvCxnSpPr>
              <a:stCxn id="12276" idx="3"/>
              <a:endCxn id="12290" idx="2"/>
            </p:cNvCxnSpPr>
            <p:nvPr/>
          </p:nvCxnSpPr>
          <p:spPr>
            <a:xfrm flipH="1">
              <a:off x="6448420" y="359918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2290" name="Google Shape;12290;p38"/>
            <p:cNvSpPr/>
            <p:nvPr/>
          </p:nvSpPr>
          <p:spPr>
            <a:xfrm>
              <a:off x="6448425" y="3556000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91" name="Google Shape;12291;p38"/>
          <p:cNvGrpSpPr/>
          <p:nvPr/>
        </p:nvGrpSpPr>
        <p:grpSpPr>
          <a:xfrm>
            <a:off x="4349100" y="426403"/>
            <a:ext cx="1213500" cy="3732212"/>
            <a:chOff x="4349100" y="426403"/>
            <a:chExt cx="1213500" cy="3732212"/>
          </a:xfrm>
        </p:grpSpPr>
        <p:cxnSp>
          <p:nvCxnSpPr>
            <p:cNvPr id="12292" name="Google Shape;12292;p38"/>
            <p:cNvCxnSpPr/>
            <p:nvPr/>
          </p:nvCxnSpPr>
          <p:spPr>
            <a:xfrm>
              <a:off x="4356100" y="4152900"/>
              <a:ext cx="709930" cy="5715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93" name="Google Shape;12293;p38"/>
            <p:cNvCxnSpPr>
              <a:endCxn id="12247" idx="1"/>
            </p:cNvCxnSpPr>
            <p:nvPr/>
          </p:nvCxnSpPr>
          <p:spPr>
            <a:xfrm flipH="1" rot="10800000">
              <a:off x="4349100" y="426403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94" name="Google Shape;12294;p38"/>
            <p:cNvCxnSpPr>
              <a:endCxn id="12246" idx="1"/>
            </p:cNvCxnSpPr>
            <p:nvPr/>
          </p:nvCxnSpPr>
          <p:spPr>
            <a:xfrm rot="-5400000">
              <a:off x="4518300" y="973438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95" name="Google Shape;12295;p38"/>
            <p:cNvCxnSpPr>
              <a:stCxn id="12248" idx="1"/>
            </p:cNvCxnSpPr>
            <p:nvPr/>
          </p:nvCxnSpPr>
          <p:spPr>
            <a:xfrm flipH="1">
              <a:off x="4911000" y="986472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96" name="Google Shape;12296;p38"/>
            <p:cNvCxnSpPr>
              <a:stCxn id="12249" idx="1"/>
            </p:cNvCxnSpPr>
            <p:nvPr/>
          </p:nvCxnSpPr>
          <p:spPr>
            <a:xfrm flipH="1">
              <a:off x="5057100" y="1266508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97" name="Google Shape;12297;p38"/>
            <p:cNvCxnSpPr/>
            <p:nvPr/>
          </p:nvCxnSpPr>
          <p:spPr>
            <a:xfrm>
              <a:off x="4355465" y="2018665"/>
              <a:ext cx="431165" cy="381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298" name="Google Shape;12298;p38"/>
            <p:cNvCxnSpPr/>
            <p:nvPr/>
          </p:nvCxnSpPr>
          <p:spPr>
            <a:xfrm>
              <a:off x="4356100" y="3122295"/>
              <a:ext cx="551180" cy="317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2299" name="Google Shape;12299;p38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2300" name="Google Shape;12300;p38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2301" name="Google Shape;12301;p38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2302" name="Google Shape;12302;p38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2303" name="Google Shape;12303;p38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2304" name="Google Shape;12304;p38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05" name="Google Shape;12305;p38"/>
                    <p:cNvCxnSpPr/>
                    <p:nvPr/>
                  </p:nvCxnSpPr>
                  <p:spPr>
                    <a:xfrm flipH="1" rot="10800000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06" name="Google Shape;12306;p38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07" name="Google Shape;12307;p38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08" name="Google Shape;12308;p38"/>
                    <p:cNvCxnSpPr>
                      <a:stCxn id="12307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09" name="Google Shape;12309;p38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10" name="Google Shape;12310;p38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11" name="Google Shape;12311;p38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12" name="Google Shape;12312;p38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2313" name="Google Shape;12313;p38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14" name="Google Shape;12314;p38"/>
                    <p:cNvCxnSpPr/>
                    <p:nvPr/>
                  </p:nvCxnSpPr>
                  <p:spPr>
                    <a:xfrm flipH="1" rot="10800000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15" name="Google Shape;12315;p38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16" name="Google Shape;12316;p38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17" name="Google Shape;12317;p38"/>
                    <p:cNvCxnSpPr>
                      <a:stCxn id="12316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18" name="Google Shape;12318;p38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19" name="Google Shape;12319;p38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20" name="Google Shape;12320;p38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21" name="Google Shape;12321;p38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2322" name="Google Shape;12322;p38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23" name="Google Shape;12323;p38"/>
                    <p:cNvCxnSpPr/>
                    <p:nvPr/>
                  </p:nvCxnSpPr>
                  <p:spPr>
                    <a:xfrm flipH="1" rot="10800000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24" name="Google Shape;12324;p38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25" name="Google Shape;12325;p38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26" name="Google Shape;12326;p38"/>
                    <p:cNvCxnSpPr>
                      <a:stCxn id="12325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27" name="Google Shape;12327;p38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28" name="Google Shape;12328;p38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29" name="Google Shape;12329;p38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330" name="Google Shape;12330;p38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2331" name="Google Shape;12331;p38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2332" name="Google Shape;12332;p38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33" name="Google Shape;12333;p38"/>
                    <p:cNvCxnSpPr/>
                    <p:nvPr/>
                  </p:nvCxnSpPr>
                  <p:spPr>
                    <a:xfrm flipH="1" rot="10800000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34" name="Google Shape;12334;p38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35" name="Google Shape;12335;p38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36" name="Google Shape;12336;p38"/>
                    <p:cNvCxnSpPr>
                      <a:stCxn id="12335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37" name="Google Shape;12337;p38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38" name="Google Shape;12338;p38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39" name="Google Shape;12339;p38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40" name="Google Shape;12340;p38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2341" name="Google Shape;12341;p38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42" name="Google Shape;12342;p38"/>
                    <p:cNvCxnSpPr/>
                    <p:nvPr/>
                  </p:nvCxnSpPr>
                  <p:spPr>
                    <a:xfrm flipH="1" rot="10800000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43" name="Google Shape;12343;p38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44" name="Google Shape;12344;p38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45" name="Google Shape;12345;p38"/>
                    <p:cNvCxnSpPr>
                      <a:stCxn id="12344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46" name="Google Shape;12346;p38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47" name="Google Shape;12347;p38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48" name="Google Shape;12348;p38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49" name="Google Shape;12349;p38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2350" name="Google Shape;12350;p38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51" name="Google Shape;12351;p38"/>
                    <p:cNvCxnSpPr/>
                    <p:nvPr/>
                  </p:nvCxnSpPr>
                  <p:spPr>
                    <a:xfrm flipH="1" rot="10800000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52" name="Google Shape;12352;p38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53" name="Google Shape;12353;p38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54" name="Google Shape;12354;p38"/>
                    <p:cNvCxnSpPr>
                      <a:stCxn id="12353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55" name="Google Shape;12355;p38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56" name="Google Shape;12356;p38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57" name="Google Shape;12357;p38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358" name="Google Shape;12358;p38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2359" name="Google Shape;12359;p38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2360" name="Google Shape;12360;p38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61" name="Google Shape;12361;p38"/>
                    <p:cNvCxnSpPr/>
                    <p:nvPr/>
                  </p:nvCxnSpPr>
                  <p:spPr>
                    <a:xfrm flipH="1" rot="10800000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62" name="Google Shape;12362;p38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63" name="Google Shape;12363;p38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64" name="Google Shape;12364;p38"/>
                    <p:cNvCxnSpPr>
                      <a:stCxn id="12363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65" name="Google Shape;12365;p38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66" name="Google Shape;12366;p38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67" name="Google Shape;12367;p38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68" name="Google Shape;12368;p38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2369" name="Google Shape;12369;p38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70" name="Google Shape;12370;p38"/>
                    <p:cNvCxnSpPr/>
                    <p:nvPr/>
                  </p:nvCxnSpPr>
                  <p:spPr>
                    <a:xfrm flipH="1" rot="10800000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71" name="Google Shape;12371;p38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72" name="Google Shape;12372;p38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73" name="Google Shape;12373;p38"/>
                    <p:cNvCxnSpPr>
                      <a:stCxn id="12372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74" name="Google Shape;12374;p38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75" name="Google Shape;12375;p38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76" name="Google Shape;12376;p38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77" name="Google Shape;12377;p38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2378" name="Google Shape;12378;p38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79" name="Google Shape;12379;p38"/>
                    <p:cNvCxnSpPr/>
                    <p:nvPr/>
                  </p:nvCxnSpPr>
                  <p:spPr>
                    <a:xfrm flipH="1" rot="10800000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80" name="Google Shape;12380;p38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81" name="Google Shape;12381;p38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82" name="Google Shape;12382;p38"/>
                    <p:cNvCxnSpPr>
                      <a:stCxn id="12381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83" name="Google Shape;12383;p38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84" name="Google Shape;12384;p38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85" name="Google Shape;12385;p38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386" name="Google Shape;12386;p38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2387" name="Google Shape;12387;p38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2388" name="Google Shape;12388;p38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89" name="Google Shape;12389;p38"/>
                    <p:cNvCxnSpPr/>
                    <p:nvPr/>
                  </p:nvCxnSpPr>
                  <p:spPr>
                    <a:xfrm flipH="1" rot="10800000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90" name="Google Shape;12390;p38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91" name="Google Shape;12391;p38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92" name="Google Shape;12392;p38"/>
                    <p:cNvCxnSpPr>
                      <a:stCxn id="12391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93" name="Google Shape;12393;p38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94" name="Google Shape;12394;p38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95" name="Google Shape;12395;p38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96" name="Google Shape;12396;p38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2397" name="Google Shape;12397;p38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398" name="Google Shape;12398;p38"/>
                    <p:cNvCxnSpPr/>
                    <p:nvPr/>
                  </p:nvCxnSpPr>
                  <p:spPr>
                    <a:xfrm flipH="1" rot="10800000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399" name="Google Shape;12399;p38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400" name="Google Shape;12400;p38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401" name="Google Shape;12401;p38"/>
                    <p:cNvCxnSpPr>
                      <a:stCxn id="12400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402" name="Google Shape;12402;p38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403" name="Google Shape;12403;p38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404" name="Google Shape;12404;p38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405" name="Google Shape;12405;p38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2406" name="Google Shape;12406;p38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407" name="Google Shape;12407;p38"/>
                    <p:cNvCxnSpPr/>
                    <p:nvPr/>
                  </p:nvCxnSpPr>
                  <p:spPr>
                    <a:xfrm flipH="1" rot="10800000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408" name="Google Shape;12408;p38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409" name="Google Shape;12409;p38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410" name="Google Shape;12410;p38"/>
                    <p:cNvCxnSpPr>
                      <a:stCxn id="12409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411" name="Google Shape;12411;p38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412" name="Google Shape;12412;p38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413" name="Google Shape;12413;p38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2414" name="Google Shape;12414;p38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2415" name="Google Shape;12415;p38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416" name="Google Shape;12416;p38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417" name="Google Shape;12417;p38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2418" name="Google Shape;12418;p38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419" name="Google Shape;12419;p38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420" name="Google Shape;12420;p38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2421" name="Google Shape;12421;p38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422" name="Google Shape;12422;p38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423" name="Google Shape;12423;p38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2424" name="Google Shape;12424;p38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425" name="Google Shape;12425;p38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2426" name="Google Shape;12426;p38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7" name="Google Shape;12427;p38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8" name="Google Shape;12428;p38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9" name="Google Shape;12429;p38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0" name="Google Shape;12430;p38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1" name="Google Shape;12431;p38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2" name="Google Shape;12432;p38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3" name="Google Shape;12433;p38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34" name="Google Shape;12434;p38"/>
          <p:cNvGrpSpPr/>
          <p:nvPr/>
        </p:nvGrpSpPr>
        <p:grpSpPr>
          <a:xfrm>
            <a:off x="6802120" y="626745"/>
            <a:ext cx="774700" cy="3192145"/>
            <a:chOff x="6802120" y="626745"/>
            <a:chExt cx="774700" cy="3192145"/>
          </a:xfrm>
        </p:grpSpPr>
        <p:grpSp>
          <p:nvGrpSpPr>
            <p:cNvPr id="12435" name="Google Shape;12435;p38"/>
            <p:cNvGrpSpPr/>
            <p:nvPr/>
          </p:nvGrpSpPr>
          <p:grpSpPr>
            <a:xfrm>
              <a:off x="6802120" y="626745"/>
              <a:ext cx="774700" cy="440055"/>
              <a:chOff x="6802120" y="626745"/>
              <a:chExt cx="774700" cy="440055"/>
            </a:xfrm>
          </p:grpSpPr>
          <p:sp>
            <p:nvSpPr>
              <p:cNvPr id="12436" name="Google Shape;12436;p38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rgbClr val="FFFF00"/>
              </a:solidFill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437" name="Google Shape;12437;p38"/>
              <p:cNvCxnSpPr>
                <a:stCxn id="12241" idx="3"/>
                <a:endCxn id="12436" idx="2"/>
              </p:cNvCxnSpPr>
              <p:nvPr/>
            </p:nvCxnSpPr>
            <p:spPr>
              <a:xfrm>
                <a:off x="6802120" y="84645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38" name="Google Shape;12438;p38"/>
              <p:cNvCxnSpPr>
                <a:stCxn id="12436" idx="1"/>
                <a:endCxn id="12436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39" name="Google Shape;12439;p38"/>
              <p:cNvCxnSpPr>
                <a:stCxn id="12436" idx="7"/>
                <a:endCxn id="12436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440" name="Google Shape;12440;p38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2441" name="Google Shape;12441;p38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442" name="Google Shape;12442;p38"/>
              <p:cNvCxnSpPr>
                <a:endCxn id="12441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43" name="Google Shape;12443;p38"/>
              <p:cNvCxnSpPr>
                <a:stCxn id="12441" idx="1"/>
                <a:endCxn id="12441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44" name="Google Shape;12444;p38"/>
              <p:cNvCxnSpPr>
                <a:stCxn id="12441" idx="7"/>
                <a:endCxn id="12441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445" name="Google Shape;12445;p38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2446" name="Google Shape;12446;p38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447" name="Google Shape;12447;p38"/>
              <p:cNvCxnSpPr>
                <a:endCxn id="12446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48" name="Google Shape;12448;p38"/>
              <p:cNvCxnSpPr>
                <a:stCxn id="12446" idx="1"/>
                <a:endCxn id="12446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49" name="Google Shape;12449;p38"/>
              <p:cNvCxnSpPr>
                <a:stCxn id="12446" idx="7"/>
                <a:endCxn id="12446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2450" name="Google Shape;12450;p38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2451" name="Google Shape;12451;p38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2" name="Google Shape;12452;p38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3" name="Google Shape;12453;p38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54" name="Google Shape;12454;p38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2455" name="Google Shape;12455;p38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2456" name="Google Shape;12456;p38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57" name="Google Shape;12457;p38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58" name="Google Shape;12458;p38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59" name="Google Shape;12459;p38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460" name="Google Shape;12460;p38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2461" name="Google Shape;12461;p38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2" name="Google Shape;12462;p38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3" name="Google Shape;12463;p38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4" name="Google Shape;12464;p38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465" name="Google Shape;12465;p38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2466" name="Google Shape;12466;p38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7" name="Google Shape;12467;p38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8" name="Google Shape;12468;p38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9" name="Google Shape;12469;p38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470" name="Google Shape;12470;p38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471" name="Google Shape;12471;p38"/>
          <p:cNvCxnSpPr/>
          <p:nvPr/>
        </p:nvCxnSpPr>
        <p:spPr>
          <a:xfrm>
            <a:off x="1635125" y="1215390"/>
            <a:ext cx="1360170" cy="3759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2472" name="Google Shape;12472;p38"/>
          <p:cNvCxnSpPr>
            <a:endCxn id="12243" idx="0"/>
          </p:cNvCxnSpPr>
          <p:nvPr/>
        </p:nvCxnSpPr>
        <p:spPr>
          <a:xfrm>
            <a:off x="1678170" y="1461055"/>
            <a:ext cx="3949200" cy="2954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12473" name="Google Shape;12473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6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2474" name="Google Shape;12474;p38"/>
          <p:cNvSpPr/>
          <p:nvPr/>
        </p:nvSpPr>
        <p:spPr>
          <a:xfrm>
            <a:off x="1586225" y="4231363"/>
            <a:ext cx="3374400" cy="864300"/>
          </a:xfrm>
          <a:prstGeom prst="wedgeRoundRectCallout">
            <a:avLst>
              <a:gd fmla="val -54102" name="adj1"/>
              <a:gd fmla="val -77813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Wie erfolgt konkret die Auswahl von Befehl, Byte mit dem Inhalt 0b001 und mit der Adresse 0b01?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78" name="Shape 12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9" name="Google Shape;12479;p39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480" name="Google Shape;12480;p39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b="1" i="0" lang="de-DE" sz="1800" u="none" cap="none" strike="noStrik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b="1" i="0" sz="1800" u="none" cap="none" strike="noStrik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481" name="Google Shape;12481;p39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482" name="Google Shape;12482;p39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483" name="Google Shape;12483;p39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84" name="Google Shape;12484;p39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85" name="Google Shape;12485;p39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486" name="Google Shape;12486;p39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487" name="Google Shape;12487;p39"/>
          <p:cNvCxnSpPr>
            <a:stCxn id="12488" idx="2"/>
          </p:cNvCxnSpPr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489" name="Google Shape;12489;p39"/>
          <p:cNvSpPr txBox="1"/>
          <p:nvPr/>
        </p:nvSpPr>
        <p:spPr>
          <a:xfrm>
            <a:off x="6492240" y="4415155"/>
            <a:ext cx="10845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90" name="Google Shape;12490;p39"/>
          <p:cNvSpPr txBox="1"/>
          <p:nvPr/>
        </p:nvSpPr>
        <p:spPr>
          <a:xfrm>
            <a:off x="5072380" y="4415155"/>
            <a:ext cx="110998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b="0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491" name="Google Shape;12491;p39"/>
          <p:cNvGrpSpPr/>
          <p:nvPr/>
        </p:nvGrpSpPr>
        <p:grpSpPr>
          <a:xfrm>
            <a:off x="5562595" y="286385"/>
            <a:ext cx="1239525" cy="1120140"/>
            <a:chOff x="5562595" y="286385"/>
            <a:chExt cx="1239525" cy="1120140"/>
          </a:xfrm>
        </p:grpSpPr>
        <p:sp>
          <p:nvSpPr>
            <p:cNvPr id="12488" name="Google Shape;12488;p39"/>
            <p:cNvSpPr/>
            <p:nvPr/>
          </p:nvSpPr>
          <p:spPr>
            <a:xfrm>
              <a:off x="5562600" y="286385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492" name="Google Shape;12492;p39"/>
            <p:cNvCxnSpPr>
              <a:endCxn id="12493" idx="3"/>
            </p:cNvCxnSpPr>
            <p:nvPr/>
          </p:nvCxnSpPr>
          <p:spPr>
            <a:xfrm rot="10800000">
              <a:off x="5763895" y="706438"/>
              <a:ext cx="738600" cy="142800"/>
            </a:xfrm>
            <a:prstGeom prst="straightConnector1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2494" name="Google Shape;12494;p39"/>
            <p:cNvSpPr/>
            <p:nvPr/>
          </p:nvSpPr>
          <p:spPr>
            <a:xfrm>
              <a:off x="5562600" y="28638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3" name="Google Shape;12493;p39"/>
            <p:cNvSpPr/>
            <p:nvPr/>
          </p:nvSpPr>
          <p:spPr>
            <a:xfrm>
              <a:off x="5562600" y="56642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5" name="Google Shape;12495;p39"/>
            <p:cNvSpPr/>
            <p:nvPr/>
          </p:nvSpPr>
          <p:spPr>
            <a:xfrm>
              <a:off x="5562600" y="84645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6" name="Google Shape;12496;p39"/>
            <p:cNvSpPr/>
            <p:nvPr/>
          </p:nvSpPr>
          <p:spPr>
            <a:xfrm>
              <a:off x="5562600" y="112649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497" name="Google Shape;12497;p39"/>
            <p:cNvCxnSpPr>
              <a:endCxn id="12494" idx="3"/>
            </p:cNvCxnSpPr>
            <p:nvPr/>
          </p:nvCxnSpPr>
          <p:spPr>
            <a:xfrm rot="10800000">
              <a:off x="5763895" y="426403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498" name="Google Shape;12498;p39"/>
            <p:cNvCxnSpPr>
              <a:endCxn id="12495" idx="3"/>
            </p:cNvCxnSpPr>
            <p:nvPr/>
          </p:nvCxnSpPr>
          <p:spPr>
            <a:xfrm flipH="1">
              <a:off x="5763895" y="848172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499" name="Google Shape;12499;p39"/>
            <p:cNvCxnSpPr/>
            <p:nvPr/>
          </p:nvCxnSpPr>
          <p:spPr>
            <a:xfrm flipH="1">
              <a:off x="5763260" y="847725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00" name="Google Shape;12500;p39"/>
            <p:cNvCxnSpPr>
              <a:stCxn id="12494" idx="3"/>
              <a:endCxn id="12494" idx="1"/>
            </p:cNvCxnSpPr>
            <p:nvPr/>
          </p:nvCxnSpPr>
          <p:spPr>
            <a:xfrm rot="10800000">
              <a:off x="5562595" y="42640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rgbClr val="000000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01" name="Google Shape;12501;p39"/>
            <p:cNvCxnSpPr>
              <a:stCxn id="12493" idx="3"/>
              <a:endCxn id="12493" idx="1"/>
            </p:cNvCxnSpPr>
            <p:nvPr/>
          </p:nvCxnSpPr>
          <p:spPr>
            <a:xfrm rot="10800000">
              <a:off x="5562595" y="70643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02" name="Google Shape;12502;p39"/>
            <p:cNvCxnSpPr>
              <a:stCxn id="12495" idx="3"/>
              <a:endCxn id="12495" idx="1"/>
            </p:cNvCxnSpPr>
            <p:nvPr/>
          </p:nvCxnSpPr>
          <p:spPr>
            <a:xfrm rot="10800000">
              <a:off x="5562595" y="98647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03" name="Google Shape;12503;p39"/>
            <p:cNvCxnSpPr>
              <a:stCxn id="12496" idx="3"/>
              <a:endCxn id="12496" idx="1"/>
            </p:cNvCxnSpPr>
            <p:nvPr/>
          </p:nvCxnSpPr>
          <p:spPr>
            <a:xfrm rot="10800000">
              <a:off x="5562595" y="126650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04" name="Google Shape;12504;p39"/>
            <p:cNvCxnSpPr>
              <a:stCxn id="12488" idx="3"/>
              <a:endCxn id="12505" idx="2"/>
            </p:cNvCxnSpPr>
            <p:nvPr/>
          </p:nvCxnSpPr>
          <p:spPr>
            <a:xfrm flipH="1">
              <a:off x="6448420" y="84645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2505" name="Google Shape;12505;p39"/>
            <p:cNvSpPr/>
            <p:nvPr/>
          </p:nvSpPr>
          <p:spPr>
            <a:xfrm>
              <a:off x="6448425" y="803910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06" name="Google Shape;12506;p39"/>
          <p:cNvGrpSpPr/>
          <p:nvPr/>
        </p:nvGrpSpPr>
        <p:grpSpPr>
          <a:xfrm>
            <a:off x="5562595" y="1663065"/>
            <a:ext cx="1239525" cy="1120140"/>
            <a:chOff x="5562595" y="1663065"/>
            <a:chExt cx="1239525" cy="1120140"/>
          </a:xfrm>
        </p:grpSpPr>
        <p:sp>
          <p:nvSpPr>
            <p:cNvPr id="12507" name="Google Shape;12507;p39"/>
            <p:cNvSpPr/>
            <p:nvPr/>
          </p:nvSpPr>
          <p:spPr>
            <a:xfrm>
              <a:off x="5562600" y="1663065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508" name="Google Shape;12508;p39"/>
            <p:cNvCxnSpPr>
              <a:endCxn id="12509" idx="3"/>
            </p:cNvCxnSpPr>
            <p:nvPr/>
          </p:nvCxnSpPr>
          <p:spPr>
            <a:xfrm rot="10800000">
              <a:off x="5763895" y="2082483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2510" name="Google Shape;12510;p39"/>
            <p:cNvSpPr/>
            <p:nvPr/>
          </p:nvSpPr>
          <p:spPr>
            <a:xfrm>
              <a:off x="5562600" y="166306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9" name="Google Shape;12509;p39"/>
            <p:cNvSpPr/>
            <p:nvPr/>
          </p:nvSpPr>
          <p:spPr>
            <a:xfrm>
              <a:off x="5562600" y="194246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1" name="Google Shape;12511;p39"/>
            <p:cNvSpPr/>
            <p:nvPr/>
          </p:nvSpPr>
          <p:spPr>
            <a:xfrm>
              <a:off x="5562600" y="222250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2" name="Google Shape;12512;p39"/>
            <p:cNvSpPr/>
            <p:nvPr/>
          </p:nvSpPr>
          <p:spPr>
            <a:xfrm>
              <a:off x="5562600" y="250253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513" name="Google Shape;12513;p39"/>
            <p:cNvCxnSpPr>
              <a:endCxn id="12510" idx="3"/>
            </p:cNvCxnSpPr>
            <p:nvPr/>
          </p:nvCxnSpPr>
          <p:spPr>
            <a:xfrm rot="10800000">
              <a:off x="5763895" y="1803083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14" name="Google Shape;12514;p39"/>
            <p:cNvCxnSpPr>
              <a:endCxn id="12511" idx="3"/>
            </p:cNvCxnSpPr>
            <p:nvPr/>
          </p:nvCxnSpPr>
          <p:spPr>
            <a:xfrm flipH="1">
              <a:off x="5763895" y="2224218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15" name="Google Shape;12515;p39"/>
            <p:cNvCxnSpPr/>
            <p:nvPr/>
          </p:nvCxnSpPr>
          <p:spPr>
            <a:xfrm flipH="1">
              <a:off x="5763260" y="2223770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16" name="Google Shape;12516;p39"/>
            <p:cNvCxnSpPr>
              <a:stCxn id="12510" idx="3"/>
              <a:endCxn id="12510" idx="1"/>
            </p:cNvCxnSpPr>
            <p:nvPr/>
          </p:nvCxnSpPr>
          <p:spPr>
            <a:xfrm rot="10800000">
              <a:off x="5562595" y="180308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17" name="Google Shape;12517;p39"/>
            <p:cNvCxnSpPr>
              <a:stCxn id="12509" idx="3"/>
              <a:endCxn id="12509" idx="1"/>
            </p:cNvCxnSpPr>
            <p:nvPr/>
          </p:nvCxnSpPr>
          <p:spPr>
            <a:xfrm rot="10800000">
              <a:off x="5562595" y="2082483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18" name="Google Shape;12518;p39"/>
            <p:cNvCxnSpPr>
              <a:stCxn id="12511" idx="3"/>
              <a:endCxn id="12511" idx="1"/>
            </p:cNvCxnSpPr>
            <p:nvPr/>
          </p:nvCxnSpPr>
          <p:spPr>
            <a:xfrm rot="10800000">
              <a:off x="5562595" y="236251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19" name="Google Shape;12519;p39"/>
            <p:cNvCxnSpPr>
              <a:stCxn id="12512" idx="3"/>
              <a:endCxn id="12512" idx="1"/>
            </p:cNvCxnSpPr>
            <p:nvPr/>
          </p:nvCxnSpPr>
          <p:spPr>
            <a:xfrm rot="10800000">
              <a:off x="5562595" y="264255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20" name="Google Shape;12520;p39"/>
            <p:cNvCxnSpPr>
              <a:stCxn id="12507" idx="3"/>
              <a:endCxn id="12521" idx="2"/>
            </p:cNvCxnSpPr>
            <p:nvPr/>
          </p:nvCxnSpPr>
          <p:spPr>
            <a:xfrm flipH="1">
              <a:off x="6448420" y="222313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2521" name="Google Shape;12521;p39"/>
            <p:cNvSpPr/>
            <p:nvPr/>
          </p:nvSpPr>
          <p:spPr>
            <a:xfrm>
              <a:off x="6448425" y="2179955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22" name="Google Shape;12522;p39"/>
          <p:cNvGrpSpPr/>
          <p:nvPr/>
        </p:nvGrpSpPr>
        <p:grpSpPr>
          <a:xfrm>
            <a:off x="5562595" y="3039110"/>
            <a:ext cx="1239525" cy="1120140"/>
            <a:chOff x="5562595" y="3039110"/>
            <a:chExt cx="1239525" cy="1120140"/>
          </a:xfrm>
        </p:grpSpPr>
        <p:sp>
          <p:nvSpPr>
            <p:cNvPr id="12523" name="Google Shape;12523;p39"/>
            <p:cNvSpPr/>
            <p:nvPr/>
          </p:nvSpPr>
          <p:spPr>
            <a:xfrm>
              <a:off x="5562600" y="3039110"/>
              <a:ext cx="1239520" cy="112014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524" name="Google Shape;12524;p39"/>
            <p:cNvCxnSpPr>
              <a:endCxn id="12525" idx="3"/>
            </p:cNvCxnSpPr>
            <p:nvPr/>
          </p:nvCxnSpPr>
          <p:spPr>
            <a:xfrm rot="10800000">
              <a:off x="5763895" y="3458528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2526" name="Google Shape;12526;p39"/>
            <p:cNvSpPr/>
            <p:nvPr/>
          </p:nvSpPr>
          <p:spPr>
            <a:xfrm>
              <a:off x="5562600" y="303911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5" name="Google Shape;12525;p39"/>
            <p:cNvSpPr/>
            <p:nvPr/>
          </p:nvSpPr>
          <p:spPr>
            <a:xfrm>
              <a:off x="5562600" y="331851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7" name="Google Shape;12527;p39"/>
            <p:cNvSpPr/>
            <p:nvPr/>
          </p:nvSpPr>
          <p:spPr>
            <a:xfrm>
              <a:off x="5562600" y="3598545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8" name="Google Shape;12528;p39"/>
            <p:cNvSpPr/>
            <p:nvPr/>
          </p:nvSpPr>
          <p:spPr>
            <a:xfrm>
              <a:off x="5562600" y="3878580"/>
              <a:ext cx="201295" cy="280035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529" name="Google Shape;12529;p39"/>
            <p:cNvCxnSpPr>
              <a:endCxn id="12526" idx="3"/>
            </p:cNvCxnSpPr>
            <p:nvPr/>
          </p:nvCxnSpPr>
          <p:spPr>
            <a:xfrm rot="10800000">
              <a:off x="5763895" y="3179127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30" name="Google Shape;12530;p39"/>
            <p:cNvCxnSpPr>
              <a:endCxn id="12527" idx="3"/>
            </p:cNvCxnSpPr>
            <p:nvPr/>
          </p:nvCxnSpPr>
          <p:spPr>
            <a:xfrm flipH="1">
              <a:off x="5763895" y="3600262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31" name="Google Shape;12531;p39"/>
            <p:cNvCxnSpPr/>
            <p:nvPr/>
          </p:nvCxnSpPr>
          <p:spPr>
            <a:xfrm flipH="1">
              <a:off x="5763260" y="3599815"/>
              <a:ext cx="737870" cy="417195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32" name="Google Shape;12532;p39"/>
            <p:cNvCxnSpPr>
              <a:stCxn id="12526" idx="3"/>
              <a:endCxn id="12526" idx="1"/>
            </p:cNvCxnSpPr>
            <p:nvPr/>
          </p:nvCxnSpPr>
          <p:spPr>
            <a:xfrm rot="10800000">
              <a:off x="5562595" y="3179127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33" name="Google Shape;12533;p39"/>
            <p:cNvCxnSpPr>
              <a:stCxn id="12525" idx="3"/>
              <a:endCxn id="12525" idx="1"/>
            </p:cNvCxnSpPr>
            <p:nvPr/>
          </p:nvCxnSpPr>
          <p:spPr>
            <a:xfrm rot="10800000">
              <a:off x="5562595" y="345852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34" name="Google Shape;12534;p39"/>
            <p:cNvCxnSpPr>
              <a:stCxn id="12527" idx="3"/>
              <a:endCxn id="12527" idx="1"/>
            </p:cNvCxnSpPr>
            <p:nvPr/>
          </p:nvCxnSpPr>
          <p:spPr>
            <a:xfrm rot="10800000">
              <a:off x="5562595" y="3738562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35" name="Google Shape;12535;p39"/>
            <p:cNvCxnSpPr>
              <a:stCxn id="12528" idx="3"/>
              <a:endCxn id="12528" idx="1"/>
            </p:cNvCxnSpPr>
            <p:nvPr/>
          </p:nvCxnSpPr>
          <p:spPr>
            <a:xfrm rot="10800000">
              <a:off x="5562595" y="4018598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536" name="Google Shape;12536;p39"/>
            <p:cNvCxnSpPr>
              <a:stCxn id="12523" idx="3"/>
              <a:endCxn id="12537" idx="2"/>
            </p:cNvCxnSpPr>
            <p:nvPr/>
          </p:nvCxnSpPr>
          <p:spPr>
            <a:xfrm flipH="1">
              <a:off x="6448420" y="359918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2537" name="Google Shape;12537;p39"/>
            <p:cNvSpPr/>
            <p:nvPr/>
          </p:nvSpPr>
          <p:spPr>
            <a:xfrm>
              <a:off x="6448425" y="3556000"/>
              <a:ext cx="93980" cy="97155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38" name="Google Shape;12538;p39"/>
          <p:cNvGrpSpPr/>
          <p:nvPr/>
        </p:nvGrpSpPr>
        <p:grpSpPr>
          <a:xfrm>
            <a:off x="4349100" y="426403"/>
            <a:ext cx="1213500" cy="3732212"/>
            <a:chOff x="4349100" y="426403"/>
            <a:chExt cx="1213500" cy="3732212"/>
          </a:xfrm>
        </p:grpSpPr>
        <p:cxnSp>
          <p:nvCxnSpPr>
            <p:cNvPr id="12539" name="Google Shape;12539;p39"/>
            <p:cNvCxnSpPr/>
            <p:nvPr/>
          </p:nvCxnSpPr>
          <p:spPr>
            <a:xfrm>
              <a:off x="4356100" y="4152900"/>
              <a:ext cx="709930" cy="5715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40" name="Google Shape;12540;p39"/>
            <p:cNvCxnSpPr>
              <a:endCxn id="12494" idx="1"/>
            </p:cNvCxnSpPr>
            <p:nvPr/>
          </p:nvCxnSpPr>
          <p:spPr>
            <a:xfrm flipH="1" rot="10800000">
              <a:off x="4349100" y="426403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41" name="Google Shape;12541;p39"/>
            <p:cNvCxnSpPr>
              <a:endCxn id="12493" idx="1"/>
            </p:cNvCxnSpPr>
            <p:nvPr/>
          </p:nvCxnSpPr>
          <p:spPr>
            <a:xfrm rot="-5400000">
              <a:off x="4518300" y="973438"/>
              <a:ext cx="1311300" cy="777300"/>
            </a:xfrm>
            <a:prstGeom prst="bentConnector2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42" name="Google Shape;12542;p39"/>
            <p:cNvCxnSpPr>
              <a:stCxn id="12495" idx="1"/>
            </p:cNvCxnSpPr>
            <p:nvPr/>
          </p:nvCxnSpPr>
          <p:spPr>
            <a:xfrm flipH="1">
              <a:off x="4911000" y="986472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43" name="Google Shape;12543;p39"/>
            <p:cNvCxnSpPr>
              <a:stCxn id="12496" idx="1"/>
            </p:cNvCxnSpPr>
            <p:nvPr/>
          </p:nvCxnSpPr>
          <p:spPr>
            <a:xfrm flipH="1">
              <a:off x="5057100" y="1266508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44" name="Google Shape;12544;p39"/>
            <p:cNvCxnSpPr/>
            <p:nvPr/>
          </p:nvCxnSpPr>
          <p:spPr>
            <a:xfrm>
              <a:off x="4355465" y="2018665"/>
              <a:ext cx="431165" cy="3810"/>
            </a:xfrm>
            <a:prstGeom prst="straightConnector1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45" name="Google Shape;12545;p39"/>
            <p:cNvCxnSpPr/>
            <p:nvPr/>
          </p:nvCxnSpPr>
          <p:spPr>
            <a:xfrm>
              <a:off x="4356100" y="3122295"/>
              <a:ext cx="551180" cy="317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2546" name="Google Shape;12546;p39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2547" name="Google Shape;12547;p39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2548" name="Google Shape;12548;p39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2549" name="Google Shape;12549;p39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2550" name="Google Shape;12550;p39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2551" name="Google Shape;12551;p39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52" name="Google Shape;12552;p39"/>
                    <p:cNvCxnSpPr/>
                    <p:nvPr/>
                  </p:nvCxnSpPr>
                  <p:spPr>
                    <a:xfrm flipH="1" rot="10800000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53" name="Google Shape;12553;p39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54" name="Google Shape;12554;p39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555" name="Google Shape;12555;p39"/>
                    <p:cNvCxnSpPr>
                      <a:stCxn id="12554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56" name="Google Shape;12556;p39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57" name="Google Shape;12557;p39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58" name="Google Shape;12558;p39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559" name="Google Shape;12559;p39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2560" name="Google Shape;12560;p39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61" name="Google Shape;12561;p39"/>
                    <p:cNvCxnSpPr/>
                    <p:nvPr/>
                  </p:nvCxnSpPr>
                  <p:spPr>
                    <a:xfrm flipH="1" rot="10800000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62" name="Google Shape;12562;p39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63" name="Google Shape;12563;p39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564" name="Google Shape;12564;p39"/>
                    <p:cNvCxnSpPr>
                      <a:stCxn id="12563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65" name="Google Shape;12565;p39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66" name="Google Shape;12566;p39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67" name="Google Shape;12567;p39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568" name="Google Shape;12568;p39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2569" name="Google Shape;12569;p39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70" name="Google Shape;12570;p39"/>
                    <p:cNvCxnSpPr/>
                    <p:nvPr/>
                  </p:nvCxnSpPr>
                  <p:spPr>
                    <a:xfrm flipH="1" rot="10800000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71" name="Google Shape;12571;p39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72" name="Google Shape;12572;p39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573" name="Google Shape;12573;p39"/>
                    <p:cNvCxnSpPr>
                      <a:stCxn id="12572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74" name="Google Shape;12574;p39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75" name="Google Shape;12575;p39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76" name="Google Shape;12576;p39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577" name="Google Shape;12577;p39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2578" name="Google Shape;12578;p39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2579" name="Google Shape;12579;p39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80" name="Google Shape;12580;p39"/>
                    <p:cNvCxnSpPr/>
                    <p:nvPr/>
                  </p:nvCxnSpPr>
                  <p:spPr>
                    <a:xfrm flipH="1" rot="10800000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81" name="Google Shape;12581;p39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82" name="Google Shape;12582;p39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583" name="Google Shape;12583;p39"/>
                    <p:cNvCxnSpPr>
                      <a:stCxn id="12582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84" name="Google Shape;12584;p39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85" name="Google Shape;12585;p39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86" name="Google Shape;12586;p39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587" name="Google Shape;12587;p39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2588" name="Google Shape;12588;p39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89" name="Google Shape;12589;p39"/>
                    <p:cNvCxnSpPr/>
                    <p:nvPr/>
                  </p:nvCxnSpPr>
                  <p:spPr>
                    <a:xfrm flipH="1" rot="10800000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90" name="Google Shape;12590;p39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91" name="Google Shape;12591;p39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592" name="Google Shape;12592;p39"/>
                    <p:cNvCxnSpPr>
                      <a:stCxn id="12591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93" name="Google Shape;12593;p39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94" name="Google Shape;12594;p39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95" name="Google Shape;12595;p39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596" name="Google Shape;12596;p39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2597" name="Google Shape;12597;p39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598" name="Google Shape;12598;p39"/>
                    <p:cNvCxnSpPr/>
                    <p:nvPr/>
                  </p:nvCxnSpPr>
                  <p:spPr>
                    <a:xfrm flipH="1" rot="10800000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599" name="Google Shape;12599;p39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00" name="Google Shape;12600;p39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01" name="Google Shape;12601;p39"/>
                    <p:cNvCxnSpPr>
                      <a:stCxn id="12600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02" name="Google Shape;12602;p39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03" name="Google Shape;12603;p39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762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04" name="Google Shape;12604;p39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605" name="Google Shape;12605;p39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2606" name="Google Shape;12606;p39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2607" name="Google Shape;12607;p39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08" name="Google Shape;12608;p39"/>
                    <p:cNvCxnSpPr/>
                    <p:nvPr/>
                  </p:nvCxnSpPr>
                  <p:spPr>
                    <a:xfrm flipH="1" rot="10800000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09" name="Google Shape;12609;p39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10" name="Google Shape;12610;p39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11" name="Google Shape;12611;p39"/>
                    <p:cNvCxnSpPr>
                      <a:stCxn id="12610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12" name="Google Shape;12612;p39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13" name="Google Shape;12613;p39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14" name="Google Shape;12614;p39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615" name="Google Shape;12615;p39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2616" name="Google Shape;12616;p39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17" name="Google Shape;12617;p39"/>
                    <p:cNvCxnSpPr/>
                    <p:nvPr/>
                  </p:nvCxnSpPr>
                  <p:spPr>
                    <a:xfrm flipH="1" rot="10800000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18" name="Google Shape;12618;p39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19" name="Google Shape;12619;p39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20" name="Google Shape;12620;p39"/>
                    <p:cNvCxnSpPr>
                      <a:stCxn id="12619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21" name="Google Shape;12621;p39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22" name="Google Shape;12622;p39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23" name="Google Shape;12623;p39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624" name="Google Shape;12624;p39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2625" name="Google Shape;12625;p39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26" name="Google Shape;12626;p39"/>
                    <p:cNvCxnSpPr/>
                    <p:nvPr/>
                  </p:nvCxnSpPr>
                  <p:spPr>
                    <a:xfrm flipH="1" rot="10800000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27" name="Google Shape;12627;p39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28" name="Google Shape;12628;p39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29" name="Google Shape;12629;p39"/>
                    <p:cNvCxnSpPr>
                      <a:stCxn id="12628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30" name="Google Shape;12630;p39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31" name="Google Shape;12631;p39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32" name="Google Shape;12632;p39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633" name="Google Shape;12633;p39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2634" name="Google Shape;12634;p39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2635" name="Google Shape;12635;p39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36" name="Google Shape;12636;p39"/>
                    <p:cNvCxnSpPr/>
                    <p:nvPr/>
                  </p:nvCxnSpPr>
                  <p:spPr>
                    <a:xfrm flipH="1" rot="10800000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37" name="Google Shape;12637;p39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38" name="Google Shape;12638;p39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39" name="Google Shape;12639;p39"/>
                    <p:cNvCxnSpPr>
                      <a:stCxn id="12638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40" name="Google Shape;12640;p39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41" name="Google Shape;12641;p39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42" name="Google Shape;12642;p39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643" name="Google Shape;12643;p39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2644" name="Google Shape;12644;p39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45" name="Google Shape;12645;p39"/>
                    <p:cNvCxnSpPr/>
                    <p:nvPr/>
                  </p:nvCxnSpPr>
                  <p:spPr>
                    <a:xfrm flipH="1" rot="10800000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46" name="Google Shape;12646;p39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47" name="Google Shape;12647;p39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48" name="Google Shape;12648;p39"/>
                    <p:cNvCxnSpPr>
                      <a:stCxn id="12647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49" name="Google Shape;12649;p39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50" name="Google Shape;12650;p39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51" name="Google Shape;12651;p39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652" name="Google Shape;12652;p39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2653" name="Google Shape;12653;p39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54" name="Google Shape;12654;p39"/>
                    <p:cNvCxnSpPr/>
                    <p:nvPr/>
                  </p:nvCxnSpPr>
                  <p:spPr>
                    <a:xfrm flipH="1" rot="10800000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55" name="Google Shape;12655;p39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56" name="Google Shape;12656;p39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57" name="Google Shape;12657;p39"/>
                    <p:cNvCxnSpPr>
                      <a:stCxn id="12656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58" name="Google Shape;12658;p39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659" name="Google Shape;12659;p39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660" name="Google Shape;12660;p39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2661" name="Google Shape;12661;p39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2662" name="Google Shape;12662;p39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663" name="Google Shape;12663;p39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664" name="Google Shape;12664;p39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2665" name="Google Shape;12665;p39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666" name="Google Shape;12666;p39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667" name="Google Shape;12667;p39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2668" name="Google Shape;12668;p39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669" name="Google Shape;12669;p39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2670" name="Google Shape;12670;p39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2671" name="Google Shape;12671;p39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2672" name="Google Shape;12672;p39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2673" name="Google Shape;12673;p39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4" name="Google Shape;12674;p39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5" name="Google Shape;12675;p39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6" name="Google Shape;12676;p39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7" name="Google Shape;12677;p39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8" name="Google Shape;12678;p39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9" name="Google Shape;12679;p39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0" name="Google Shape;12680;p39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81" name="Google Shape;12681;p39"/>
          <p:cNvGrpSpPr/>
          <p:nvPr/>
        </p:nvGrpSpPr>
        <p:grpSpPr>
          <a:xfrm>
            <a:off x="6802120" y="626745"/>
            <a:ext cx="774700" cy="3192145"/>
            <a:chOff x="6802120" y="626745"/>
            <a:chExt cx="774700" cy="3192145"/>
          </a:xfrm>
        </p:grpSpPr>
        <p:grpSp>
          <p:nvGrpSpPr>
            <p:cNvPr id="12682" name="Google Shape;12682;p39"/>
            <p:cNvGrpSpPr/>
            <p:nvPr/>
          </p:nvGrpSpPr>
          <p:grpSpPr>
            <a:xfrm>
              <a:off x="6802120" y="626745"/>
              <a:ext cx="774700" cy="440055"/>
              <a:chOff x="6802120" y="626745"/>
              <a:chExt cx="774700" cy="440055"/>
            </a:xfrm>
          </p:grpSpPr>
          <p:sp>
            <p:nvSpPr>
              <p:cNvPr id="12683" name="Google Shape;12683;p39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rgbClr val="FFFF00"/>
              </a:solidFill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684" name="Google Shape;12684;p39"/>
              <p:cNvCxnSpPr>
                <a:stCxn id="12488" idx="3"/>
                <a:endCxn id="12683" idx="2"/>
              </p:cNvCxnSpPr>
              <p:nvPr/>
            </p:nvCxnSpPr>
            <p:spPr>
              <a:xfrm>
                <a:off x="6802120" y="84645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85" name="Google Shape;12685;p39"/>
              <p:cNvCxnSpPr>
                <a:stCxn id="12683" idx="1"/>
                <a:endCxn id="12683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86" name="Google Shape;12686;p39"/>
              <p:cNvCxnSpPr>
                <a:stCxn id="12683" idx="7"/>
                <a:endCxn id="12683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687" name="Google Shape;12687;p39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2688" name="Google Shape;12688;p39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689" name="Google Shape;12689;p39"/>
              <p:cNvCxnSpPr>
                <a:endCxn id="12688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90" name="Google Shape;12690;p39"/>
              <p:cNvCxnSpPr>
                <a:stCxn id="12688" idx="1"/>
                <a:endCxn id="12688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91" name="Google Shape;12691;p39"/>
              <p:cNvCxnSpPr>
                <a:stCxn id="12688" idx="7"/>
                <a:endCxn id="12688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692" name="Google Shape;12692;p39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2693" name="Google Shape;12693;p39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694" name="Google Shape;12694;p39"/>
              <p:cNvCxnSpPr>
                <a:endCxn id="12693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95" name="Google Shape;12695;p39"/>
              <p:cNvCxnSpPr>
                <a:stCxn id="12693" idx="1"/>
                <a:endCxn id="12693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96" name="Google Shape;12696;p39"/>
              <p:cNvCxnSpPr>
                <a:stCxn id="12693" idx="7"/>
                <a:endCxn id="12693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2697" name="Google Shape;12697;p39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2698" name="Google Shape;12698;p39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99" name="Google Shape;12699;p39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00" name="Google Shape;12700;p39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01" name="Google Shape;12701;p39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2702" name="Google Shape;12702;p39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2703" name="Google Shape;12703;p39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04" name="Google Shape;12704;p39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05" name="Google Shape;12705;p39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06" name="Google Shape;12706;p39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707" name="Google Shape;12707;p39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2708" name="Google Shape;12708;p39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09" name="Google Shape;12709;p39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0" name="Google Shape;12710;p39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1" name="Google Shape;12711;p39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712" name="Google Shape;12712;p39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2713" name="Google Shape;12713;p39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4" name="Google Shape;12714;p39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5" name="Google Shape;12715;p39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6" name="Google Shape;12716;p39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717" name="Google Shape;12717;p39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18" name="Google Shape;12718;p39"/>
          <p:cNvCxnSpPr/>
          <p:nvPr/>
        </p:nvCxnSpPr>
        <p:spPr>
          <a:xfrm>
            <a:off x="1635125" y="1215390"/>
            <a:ext cx="1360170" cy="3759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2719" name="Google Shape;12719;p39"/>
          <p:cNvCxnSpPr>
            <a:endCxn id="12490" idx="0"/>
          </p:cNvCxnSpPr>
          <p:nvPr/>
        </p:nvCxnSpPr>
        <p:spPr>
          <a:xfrm>
            <a:off x="1678170" y="1461055"/>
            <a:ext cx="3949200" cy="2954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2720" name="Google Shape;12720;p39"/>
          <p:cNvSpPr/>
          <p:nvPr/>
        </p:nvSpPr>
        <p:spPr>
          <a:xfrm>
            <a:off x="6182995" y="1331595"/>
            <a:ext cx="2698750" cy="2249805"/>
          </a:xfrm>
          <a:prstGeom prst="wedgeRectCallout">
            <a:avLst>
              <a:gd fmla="val -66699" name="adj1"/>
              <a:gd fmla="val -80248" name="adj2"/>
            </a:avLst>
          </a:prstGeom>
          <a:solidFill>
            <a:srgbClr val="FFE599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MUX0 schaltet Bit 0 von Byte 1 auf den Ausgang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=&gt; Ausgang D0 = 1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21" name="Google Shape;12721;p39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22" name="Google Shape;12722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23" name="Google Shape;12723;p39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fmla="val -55048" name="adj1"/>
              <a:gd fmla="val -355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MUX0 befindet sich in Stellung 1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27" name="Shape 12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8" name="Google Shape;12728;p40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729" name="Google Shape;12729;p40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730" name="Google Shape;12730;p40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731" name="Google Shape;12731;p40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732" name="Google Shape;12732;p40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3" name="Google Shape;12733;p40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4" name="Google Shape;12734;p40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35" name="Google Shape;12735;p40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36" name="Google Shape;12736;p40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737" name="Google Shape;12737;p40"/>
          <p:cNvSpPr txBox="1"/>
          <p:nvPr/>
        </p:nvSpPr>
        <p:spPr>
          <a:xfrm>
            <a:off x="649224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8" name="Google Shape;12738;p40"/>
          <p:cNvSpPr txBox="1"/>
          <p:nvPr/>
        </p:nvSpPr>
        <p:spPr>
          <a:xfrm>
            <a:off x="522287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b="0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9" name="Google Shape;12739;p40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40" name="Google Shape;12740;p40"/>
          <p:cNvCxnSpPr>
            <a:endCxn id="12741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742" name="Google Shape;12742;p40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1" name="Google Shape;12741;p40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3" name="Google Shape;12743;p40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4" name="Google Shape;12744;p40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45" name="Google Shape;12745;p40"/>
          <p:cNvCxnSpPr>
            <a:endCxn id="12742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46" name="Google Shape;12746;p40"/>
          <p:cNvCxnSpPr>
            <a:endCxn id="12743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47" name="Google Shape;12747;p40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48" name="Google Shape;12748;p40"/>
          <p:cNvCxnSpPr>
            <a:stCxn id="12742" idx="3"/>
            <a:endCxn id="12742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49" name="Google Shape;12749;p40"/>
          <p:cNvCxnSpPr>
            <a:stCxn id="12741" idx="3"/>
            <a:endCxn id="12741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50" name="Google Shape;12750;p40"/>
          <p:cNvCxnSpPr>
            <a:stCxn id="12743" idx="3"/>
            <a:endCxn id="12743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51" name="Google Shape;12751;p40"/>
          <p:cNvCxnSpPr>
            <a:stCxn id="12744" idx="3"/>
            <a:endCxn id="12744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52" name="Google Shape;12752;p40"/>
          <p:cNvCxnSpPr>
            <a:stCxn id="12739" idx="3"/>
            <a:endCxn id="12753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2753" name="Google Shape;12753;p40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4" name="Google Shape;12754;p40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55" name="Google Shape;12755;p40"/>
          <p:cNvCxnSpPr>
            <a:endCxn id="12756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762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757" name="Google Shape;12757;p40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6" name="Google Shape;12756;p40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8" name="Google Shape;12758;p40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9" name="Google Shape;12759;p40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60" name="Google Shape;12760;p40"/>
          <p:cNvCxnSpPr>
            <a:endCxn id="12757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61" name="Google Shape;12761;p40"/>
          <p:cNvCxnSpPr>
            <a:endCxn id="12758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62" name="Google Shape;12762;p40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63" name="Google Shape;12763;p40"/>
          <p:cNvCxnSpPr>
            <a:stCxn id="12757" idx="3"/>
            <a:endCxn id="12757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64" name="Google Shape;12764;p40"/>
          <p:cNvCxnSpPr>
            <a:stCxn id="12756" idx="3"/>
            <a:endCxn id="12756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65" name="Google Shape;12765;p40"/>
          <p:cNvCxnSpPr>
            <a:stCxn id="12758" idx="3"/>
            <a:endCxn id="12758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66" name="Google Shape;12766;p40"/>
          <p:cNvCxnSpPr>
            <a:stCxn id="12759" idx="3"/>
            <a:endCxn id="12759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67" name="Google Shape;12767;p40"/>
          <p:cNvCxnSpPr>
            <a:stCxn id="12754" idx="3"/>
            <a:endCxn id="12768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2768" name="Google Shape;12768;p40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69" name="Google Shape;12769;p40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70" name="Google Shape;12770;p40"/>
          <p:cNvCxnSpPr>
            <a:endCxn id="12771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772" name="Google Shape;12772;p40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71" name="Google Shape;12771;p40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73" name="Google Shape;12773;p40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74" name="Google Shape;12774;p40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75" name="Google Shape;12775;p40"/>
          <p:cNvCxnSpPr>
            <a:endCxn id="12772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76" name="Google Shape;12776;p40"/>
          <p:cNvCxnSpPr>
            <a:endCxn id="12773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77" name="Google Shape;12777;p40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78" name="Google Shape;12778;p40"/>
          <p:cNvCxnSpPr>
            <a:stCxn id="12772" idx="3"/>
            <a:endCxn id="12772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79" name="Google Shape;12779;p40"/>
          <p:cNvCxnSpPr>
            <a:stCxn id="12771" idx="3"/>
            <a:endCxn id="12771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80" name="Google Shape;12780;p40"/>
          <p:cNvCxnSpPr>
            <a:stCxn id="12773" idx="3"/>
            <a:endCxn id="12773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81" name="Google Shape;12781;p40"/>
          <p:cNvCxnSpPr>
            <a:stCxn id="12774" idx="3"/>
            <a:endCxn id="12774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2782" name="Google Shape;12782;p40"/>
          <p:cNvCxnSpPr>
            <a:stCxn id="12769" idx="3"/>
            <a:endCxn id="12783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2783" name="Google Shape;12783;p40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784" name="Google Shape;12784;p40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2785" name="Google Shape;12785;p40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2786" name="Google Shape;12786;p40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2787" name="Google Shape;12787;p40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2788" name="Google Shape;12788;p40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789" name="Google Shape;12789;p40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790" name="Google Shape;12790;p40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91" name="Google Shape;12791;p40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792" name="Google Shape;12792;p40"/>
                  <p:cNvCxnSpPr>
                    <a:stCxn id="12791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793" name="Google Shape;12793;p40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794" name="Google Shape;12794;p40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795" name="Google Shape;12795;p40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796" name="Google Shape;12796;p40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2797" name="Google Shape;12797;p40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798" name="Google Shape;12798;p40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799" name="Google Shape;12799;p40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00" name="Google Shape;12800;p40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01" name="Google Shape;12801;p40"/>
                  <p:cNvCxnSpPr>
                    <a:stCxn id="12800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02" name="Google Shape;12802;p40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03" name="Google Shape;12803;p40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04" name="Google Shape;12804;p40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05" name="Google Shape;12805;p40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2806" name="Google Shape;12806;p40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07" name="Google Shape;12807;p40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08" name="Google Shape;12808;p40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09" name="Google Shape;12809;p40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10" name="Google Shape;12810;p40"/>
                  <p:cNvCxnSpPr>
                    <a:stCxn id="12809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11" name="Google Shape;12811;p40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12" name="Google Shape;12812;p40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13" name="Google Shape;12813;p40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814" name="Google Shape;12814;p40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2815" name="Google Shape;12815;p40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2816" name="Google Shape;12816;p40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17" name="Google Shape;12817;p40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18" name="Google Shape;12818;p40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19" name="Google Shape;12819;p40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20" name="Google Shape;12820;p40"/>
                  <p:cNvCxnSpPr>
                    <a:stCxn id="12819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21" name="Google Shape;12821;p40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22" name="Google Shape;12822;p40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23" name="Google Shape;12823;p40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24" name="Google Shape;12824;p40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2825" name="Google Shape;12825;p40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26" name="Google Shape;12826;p40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27" name="Google Shape;12827;p40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28" name="Google Shape;12828;p40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29" name="Google Shape;12829;p40"/>
                  <p:cNvCxnSpPr>
                    <a:stCxn id="12828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30" name="Google Shape;12830;p40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31" name="Google Shape;12831;p40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32" name="Google Shape;12832;p40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33" name="Google Shape;12833;p40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2834" name="Google Shape;12834;p40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35" name="Google Shape;12835;p40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36" name="Google Shape;12836;p40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37" name="Google Shape;12837;p40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38" name="Google Shape;12838;p40"/>
                  <p:cNvCxnSpPr>
                    <a:stCxn id="12837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39" name="Google Shape;12839;p40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40" name="Google Shape;12840;p40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41" name="Google Shape;12841;p40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842" name="Google Shape;12842;p40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2843" name="Google Shape;12843;p40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2844" name="Google Shape;12844;p40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45" name="Google Shape;12845;p40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46" name="Google Shape;12846;p40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47" name="Google Shape;12847;p40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48" name="Google Shape;12848;p40"/>
                  <p:cNvCxnSpPr>
                    <a:stCxn id="12847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49" name="Google Shape;12849;p40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50" name="Google Shape;12850;p40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51" name="Google Shape;12851;p40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52" name="Google Shape;12852;p40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2853" name="Google Shape;12853;p40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54" name="Google Shape;12854;p40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55" name="Google Shape;12855;p40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56" name="Google Shape;12856;p40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57" name="Google Shape;12857;p40"/>
                  <p:cNvCxnSpPr>
                    <a:stCxn id="12856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58" name="Google Shape;12858;p40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59" name="Google Shape;12859;p40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60" name="Google Shape;12860;p40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61" name="Google Shape;12861;p40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2862" name="Google Shape;12862;p40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63" name="Google Shape;12863;p40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64" name="Google Shape;12864;p40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65" name="Google Shape;12865;p40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66" name="Google Shape;12866;p40"/>
                  <p:cNvCxnSpPr>
                    <a:stCxn id="12865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67" name="Google Shape;12867;p40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68" name="Google Shape;12868;p40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69" name="Google Shape;12869;p40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870" name="Google Shape;12870;p40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2871" name="Google Shape;12871;p40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2872" name="Google Shape;12872;p40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73" name="Google Shape;12873;p40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74" name="Google Shape;12874;p40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75" name="Google Shape;12875;p40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76" name="Google Shape;12876;p40"/>
                  <p:cNvCxnSpPr>
                    <a:stCxn id="12875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77" name="Google Shape;12877;p40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78" name="Google Shape;12878;p40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79" name="Google Shape;12879;p40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80" name="Google Shape;12880;p40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2881" name="Google Shape;12881;p40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82" name="Google Shape;12882;p40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83" name="Google Shape;12883;p40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84" name="Google Shape;12884;p40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85" name="Google Shape;12885;p40"/>
                  <p:cNvCxnSpPr>
                    <a:stCxn id="12884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86" name="Google Shape;12886;p40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87" name="Google Shape;12887;p40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88" name="Google Shape;12888;p40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89" name="Google Shape;12889;p40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2890" name="Google Shape;12890;p40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91" name="Google Shape;12891;p40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92" name="Google Shape;12892;p40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93" name="Google Shape;12893;p40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94" name="Google Shape;12894;p40"/>
                  <p:cNvCxnSpPr>
                    <a:stCxn id="12893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95" name="Google Shape;12895;p40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96" name="Google Shape;12896;p40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97" name="Google Shape;12897;p40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2898" name="Google Shape;12898;p40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2899" name="Google Shape;12899;p40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00" name="Google Shape;12900;p40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901" name="Google Shape;12901;p40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2902" name="Google Shape;12902;p40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03" name="Google Shape;12903;p40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904" name="Google Shape;12904;p40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2905" name="Google Shape;12905;p40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06" name="Google Shape;12906;p40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907" name="Google Shape;12907;p40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2908" name="Google Shape;12908;p40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09" name="Google Shape;12909;p40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2910" name="Google Shape;12910;p40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1" name="Google Shape;12911;p40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2" name="Google Shape;12912;p40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3" name="Google Shape;12913;p40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4" name="Google Shape;12914;p40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5" name="Google Shape;12915;p40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6" name="Google Shape;12916;p40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7" name="Google Shape;12917;p40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918" name="Google Shape;12918;p40"/>
          <p:cNvGrpSpPr/>
          <p:nvPr/>
        </p:nvGrpSpPr>
        <p:grpSpPr>
          <a:xfrm>
            <a:off x="3875400" y="938530"/>
            <a:ext cx="1687200" cy="3501390"/>
            <a:chOff x="3875400" y="938530"/>
            <a:chExt cx="1687200" cy="3501390"/>
          </a:xfrm>
        </p:grpSpPr>
        <p:cxnSp>
          <p:nvCxnSpPr>
            <p:cNvPr id="12919" name="Google Shape;12919;p40"/>
            <p:cNvCxnSpPr>
              <a:endCxn id="12757" idx="1"/>
            </p:cNvCxnSpPr>
            <p:nvPr/>
          </p:nvCxnSpPr>
          <p:spPr>
            <a:xfrm>
              <a:off x="3897000" y="1081583"/>
              <a:ext cx="1665600" cy="721500"/>
            </a:xfrm>
            <a:prstGeom prst="bentConnector3">
              <a:avLst>
                <a:gd fmla="val 50000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920" name="Google Shape;12920;p40"/>
            <p:cNvCxnSpPr>
              <a:endCxn id="12756" idx="1"/>
            </p:cNvCxnSpPr>
            <p:nvPr/>
          </p:nvCxnSpPr>
          <p:spPr>
            <a:xfrm flipH="1" rot="10800000">
              <a:off x="3875400" y="2082483"/>
              <a:ext cx="1687200" cy="105900"/>
            </a:xfrm>
            <a:prstGeom prst="bentConnector3">
              <a:avLst>
                <a:gd fmla="val 50000" name="adj1"/>
              </a:avLst>
            </a:prstGeom>
            <a:noFill/>
            <a:ln cap="flat" cmpd="sng" w="76200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921" name="Google Shape;12921;p40"/>
            <p:cNvCxnSpPr>
              <a:stCxn id="12758" idx="1"/>
            </p:cNvCxnSpPr>
            <p:nvPr/>
          </p:nvCxnSpPr>
          <p:spPr>
            <a:xfrm flipH="1">
              <a:off x="4971300" y="2362518"/>
              <a:ext cx="591300" cy="8985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922" name="Google Shape;12922;p40"/>
            <p:cNvCxnSpPr>
              <a:stCxn id="12759" idx="1"/>
            </p:cNvCxnSpPr>
            <p:nvPr/>
          </p:nvCxnSpPr>
          <p:spPr>
            <a:xfrm flipH="1">
              <a:off x="5130300" y="2642552"/>
              <a:ext cx="432300" cy="1783800"/>
            </a:xfrm>
            <a:prstGeom prst="bentConnector2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923" name="Google Shape;12923;p40"/>
            <p:cNvCxnSpPr/>
            <p:nvPr/>
          </p:nvCxnSpPr>
          <p:spPr>
            <a:xfrm flipH="1" rot="10800000">
              <a:off x="3879215" y="3279140"/>
              <a:ext cx="1092200" cy="508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924" name="Google Shape;12924;p40"/>
            <p:cNvCxnSpPr/>
            <p:nvPr/>
          </p:nvCxnSpPr>
          <p:spPr>
            <a:xfrm>
              <a:off x="3905885" y="4426585"/>
              <a:ext cx="1217930" cy="3175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925" name="Google Shape;12925;p40"/>
            <p:cNvCxnSpPr/>
            <p:nvPr/>
          </p:nvCxnSpPr>
          <p:spPr>
            <a:xfrm>
              <a:off x="3883660" y="4170680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926" name="Google Shape;12926;p40"/>
            <p:cNvCxnSpPr/>
            <p:nvPr/>
          </p:nvCxnSpPr>
          <p:spPr>
            <a:xfrm>
              <a:off x="3888105" y="3120390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927" name="Google Shape;12927;p40"/>
            <p:cNvCxnSpPr/>
            <p:nvPr/>
          </p:nvCxnSpPr>
          <p:spPr>
            <a:xfrm>
              <a:off x="3885565" y="2035175"/>
              <a:ext cx="5715" cy="153670"/>
            </a:xfrm>
            <a:prstGeom prst="straightConnector1">
              <a:avLst/>
            </a:prstGeom>
            <a:noFill/>
            <a:ln cap="flat" cmpd="sng" w="76200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928" name="Google Shape;12928;p40"/>
            <p:cNvCxnSpPr/>
            <p:nvPr/>
          </p:nvCxnSpPr>
          <p:spPr>
            <a:xfrm>
              <a:off x="3886200" y="938530"/>
              <a:ext cx="9525" cy="15113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2929" name="Google Shape;12929;p40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2930" name="Google Shape;12930;p40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2931" name="Google Shape;12931;p40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rgbClr val="FFFF00"/>
              </a:solidFill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932" name="Google Shape;12932;p40"/>
              <p:cNvCxnSpPr>
                <a:endCxn id="12931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33" name="Google Shape;12933;p40"/>
              <p:cNvCxnSpPr>
                <a:stCxn id="12931" idx="1"/>
                <a:endCxn id="12931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34" name="Google Shape;12934;p40"/>
              <p:cNvCxnSpPr>
                <a:stCxn id="12931" idx="7"/>
                <a:endCxn id="12931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935" name="Google Shape;12935;p40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2936" name="Google Shape;12936;p40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937" name="Google Shape;12937;p40"/>
              <p:cNvCxnSpPr>
                <a:endCxn id="12936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38" name="Google Shape;12938;p40"/>
              <p:cNvCxnSpPr>
                <a:stCxn id="12936" idx="1"/>
                <a:endCxn id="12936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39" name="Google Shape;12939;p40"/>
              <p:cNvCxnSpPr>
                <a:stCxn id="12936" idx="7"/>
                <a:endCxn id="12936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2940" name="Google Shape;12940;p40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2941" name="Google Shape;12941;p40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942" name="Google Shape;12942;p40"/>
              <p:cNvCxnSpPr>
                <a:endCxn id="12941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43" name="Google Shape;12943;p40"/>
              <p:cNvCxnSpPr>
                <a:stCxn id="12941" idx="1"/>
                <a:endCxn id="12941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44" name="Google Shape;12944;p40"/>
              <p:cNvCxnSpPr>
                <a:stCxn id="12941" idx="7"/>
                <a:endCxn id="12941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2945" name="Google Shape;12945;p40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2946" name="Google Shape;12946;p40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2947" name="Google Shape;12947;p40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2948" name="Google Shape;12948;p40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2949" name="Google Shape;12949;p40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2950" name="Google Shape;12950;p40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51" name="Google Shape;12951;p40"/>
                    <p:cNvCxnSpPr/>
                    <p:nvPr/>
                  </p:nvCxnSpPr>
                  <p:spPr>
                    <a:xfrm flipH="1" rot="10800000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52" name="Google Shape;12952;p40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53" name="Google Shape;12953;p40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954" name="Google Shape;12954;p40"/>
                    <p:cNvCxnSpPr>
                      <a:stCxn id="12953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55" name="Google Shape;12955;p40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56" name="Google Shape;12956;p40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57" name="Google Shape;12957;p40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58" name="Google Shape;12958;p40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2959" name="Google Shape;12959;p40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60" name="Google Shape;12960;p40"/>
                    <p:cNvCxnSpPr/>
                    <p:nvPr/>
                  </p:nvCxnSpPr>
                  <p:spPr>
                    <a:xfrm flipH="1" rot="10800000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61" name="Google Shape;12961;p40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62" name="Google Shape;12962;p40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963" name="Google Shape;12963;p40"/>
                    <p:cNvCxnSpPr>
                      <a:stCxn id="12962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64" name="Google Shape;12964;p40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65" name="Google Shape;12965;p40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66" name="Google Shape;12966;p40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67" name="Google Shape;12967;p40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2968" name="Google Shape;12968;p40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69" name="Google Shape;12969;p40"/>
                    <p:cNvCxnSpPr/>
                    <p:nvPr/>
                  </p:nvCxnSpPr>
                  <p:spPr>
                    <a:xfrm flipH="1" rot="10800000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70" name="Google Shape;12970;p40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71" name="Google Shape;12971;p40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972" name="Google Shape;12972;p40"/>
                    <p:cNvCxnSpPr>
                      <a:stCxn id="12971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73" name="Google Shape;12973;p40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74" name="Google Shape;12974;p40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75" name="Google Shape;12975;p40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976" name="Google Shape;12976;p40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2977" name="Google Shape;12977;p40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2978" name="Google Shape;12978;p40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79" name="Google Shape;12979;p40"/>
                    <p:cNvCxnSpPr/>
                    <p:nvPr/>
                  </p:nvCxnSpPr>
                  <p:spPr>
                    <a:xfrm flipH="1" rot="10800000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80" name="Google Shape;12980;p40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81" name="Google Shape;12981;p40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982" name="Google Shape;12982;p40"/>
                    <p:cNvCxnSpPr>
                      <a:stCxn id="12981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83" name="Google Shape;12983;p40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84" name="Google Shape;12984;p40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85" name="Google Shape;12985;p40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86" name="Google Shape;12986;p40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2987" name="Google Shape;12987;p40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88" name="Google Shape;12988;p40"/>
                    <p:cNvCxnSpPr/>
                    <p:nvPr/>
                  </p:nvCxnSpPr>
                  <p:spPr>
                    <a:xfrm flipH="1" rot="10800000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89" name="Google Shape;12989;p40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90" name="Google Shape;12990;p40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991" name="Google Shape;12991;p40"/>
                    <p:cNvCxnSpPr>
                      <a:stCxn id="12990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92" name="Google Shape;12992;p40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93" name="Google Shape;12993;p40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762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94" name="Google Shape;12994;p40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95" name="Google Shape;12995;p40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2996" name="Google Shape;12996;p40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2997" name="Google Shape;12997;p40"/>
                    <p:cNvCxnSpPr/>
                    <p:nvPr/>
                  </p:nvCxnSpPr>
                  <p:spPr>
                    <a:xfrm flipH="1" rot="10800000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2998" name="Google Shape;12998;p40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99" name="Google Shape;12999;p40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00" name="Google Shape;13000;p40"/>
                    <p:cNvCxnSpPr>
                      <a:stCxn id="12999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01" name="Google Shape;13001;p40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02" name="Google Shape;13002;p40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03" name="Google Shape;13003;p40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004" name="Google Shape;13004;p40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3005" name="Google Shape;13005;p40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3006" name="Google Shape;13006;p40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07" name="Google Shape;13007;p40"/>
                    <p:cNvCxnSpPr/>
                    <p:nvPr/>
                  </p:nvCxnSpPr>
                  <p:spPr>
                    <a:xfrm flipH="1" rot="10800000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08" name="Google Shape;13008;p40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09" name="Google Shape;13009;p40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10" name="Google Shape;13010;p40"/>
                    <p:cNvCxnSpPr>
                      <a:stCxn id="13009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11" name="Google Shape;13011;p40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12" name="Google Shape;13012;p40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13" name="Google Shape;13013;p40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014" name="Google Shape;13014;p40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3015" name="Google Shape;13015;p40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16" name="Google Shape;13016;p40"/>
                    <p:cNvCxnSpPr/>
                    <p:nvPr/>
                  </p:nvCxnSpPr>
                  <p:spPr>
                    <a:xfrm flipH="1" rot="10800000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17" name="Google Shape;13017;p40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18" name="Google Shape;13018;p40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19" name="Google Shape;13019;p40"/>
                    <p:cNvCxnSpPr>
                      <a:stCxn id="13018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20" name="Google Shape;13020;p40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21" name="Google Shape;13021;p40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22" name="Google Shape;13022;p40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023" name="Google Shape;13023;p40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3024" name="Google Shape;13024;p40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25" name="Google Shape;13025;p40"/>
                    <p:cNvCxnSpPr/>
                    <p:nvPr/>
                  </p:nvCxnSpPr>
                  <p:spPr>
                    <a:xfrm flipH="1" rot="10800000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26" name="Google Shape;13026;p40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27" name="Google Shape;13027;p40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28" name="Google Shape;13028;p40"/>
                    <p:cNvCxnSpPr>
                      <a:stCxn id="13027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29" name="Google Shape;13029;p40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30" name="Google Shape;13030;p40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31" name="Google Shape;13031;p40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032" name="Google Shape;13032;p40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3033" name="Google Shape;13033;p40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3034" name="Google Shape;13034;p40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35" name="Google Shape;13035;p40"/>
                    <p:cNvCxnSpPr/>
                    <p:nvPr/>
                  </p:nvCxnSpPr>
                  <p:spPr>
                    <a:xfrm flipH="1" rot="10800000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36" name="Google Shape;13036;p40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37" name="Google Shape;13037;p40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38" name="Google Shape;13038;p40"/>
                    <p:cNvCxnSpPr>
                      <a:stCxn id="13037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39" name="Google Shape;13039;p40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40" name="Google Shape;13040;p40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41" name="Google Shape;13041;p40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042" name="Google Shape;13042;p40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3043" name="Google Shape;13043;p40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44" name="Google Shape;13044;p40"/>
                    <p:cNvCxnSpPr/>
                    <p:nvPr/>
                  </p:nvCxnSpPr>
                  <p:spPr>
                    <a:xfrm flipH="1" rot="10800000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45" name="Google Shape;13045;p40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46" name="Google Shape;13046;p40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47" name="Google Shape;13047;p40"/>
                    <p:cNvCxnSpPr>
                      <a:stCxn id="13046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48" name="Google Shape;13048;p40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49" name="Google Shape;13049;p40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50" name="Google Shape;13050;p40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051" name="Google Shape;13051;p40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3052" name="Google Shape;13052;p40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53" name="Google Shape;13053;p40"/>
                    <p:cNvCxnSpPr/>
                    <p:nvPr/>
                  </p:nvCxnSpPr>
                  <p:spPr>
                    <a:xfrm flipH="1" rot="10800000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54" name="Google Shape;13054;p40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55" name="Google Shape;13055;p40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56" name="Google Shape;13056;p40"/>
                    <p:cNvCxnSpPr>
                      <a:stCxn id="13055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57" name="Google Shape;13057;p40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058" name="Google Shape;13058;p40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059" name="Google Shape;13059;p40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3060" name="Google Shape;13060;p40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3061" name="Google Shape;13061;p40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062" name="Google Shape;13062;p40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063" name="Google Shape;13063;p40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3064" name="Google Shape;13064;p40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065" name="Google Shape;13065;p40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066" name="Google Shape;13066;p40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3067" name="Google Shape;13067;p40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068" name="Google Shape;13068;p40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069" name="Google Shape;13069;p40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3070" name="Google Shape;13070;p40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071" name="Google Shape;13071;p40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3072" name="Google Shape;13072;p40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3" name="Google Shape;13073;p40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4" name="Google Shape;13074;p40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5" name="Google Shape;13075;p40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6" name="Google Shape;13076;p40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7" name="Google Shape;13077;p40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8" name="Google Shape;13078;p40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9" name="Google Shape;13079;p40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080" name="Google Shape;13080;p40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3081" name="Google Shape;13081;p40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82" name="Google Shape;13082;p40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83" name="Google Shape;13083;p40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084" name="Google Shape;13084;p40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3085" name="Google Shape;13085;p40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3086" name="Google Shape;13086;p40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87" name="Google Shape;13087;p40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88" name="Google Shape;13088;p40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89" name="Google Shape;13089;p40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090" name="Google Shape;13090;p40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3091" name="Google Shape;13091;p40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2" name="Google Shape;13092;p40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3" name="Google Shape;13093;p40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4" name="Google Shape;13094;p40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095" name="Google Shape;13095;p40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3096" name="Google Shape;13096;p40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7" name="Google Shape;13097;p40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8" name="Google Shape;13098;p40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9" name="Google Shape;13099;p40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3100" name="Google Shape;13100;p40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01" name="Google Shape;13101;p40"/>
          <p:cNvCxnSpPr/>
          <p:nvPr/>
        </p:nvCxnSpPr>
        <p:spPr>
          <a:xfrm>
            <a:off x="1635125" y="1215390"/>
            <a:ext cx="1360170" cy="3759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3102" name="Google Shape;13102;p40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3103" name="Google Shape;13103;p40"/>
          <p:cNvSpPr/>
          <p:nvPr/>
        </p:nvSpPr>
        <p:spPr>
          <a:xfrm>
            <a:off x="6322695" y="2844165"/>
            <a:ext cx="2698750" cy="2249805"/>
          </a:xfrm>
          <a:prstGeom prst="wedgeRectCallout">
            <a:avLst>
              <a:gd fmla="val -66699" name="adj1"/>
              <a:gd fmla="val -80248" name="adj2"/>
            </a:avLst>
          </a:prstGeom>
          <a:solidFill>
            <a:srgbClr val="FFE599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MUX1 schaltet Bit 1 von Byte 1 auf den Ausgang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D1 = 0</a:t>
            </a:r>
            <a:endParaRPr b="0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04" name="Google Shape;13104;p40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05" name="Google Shape;13105;p40"/>
          <p:cNvSpPr txBox="1"/>
          <p:nvPr/>
        </p:nvSpPr>
        <p:spPr>
          <a:xfrm>
            <a:off x="7119620" y="154813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06" name="Google Shape;13106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3107" name="Google Shape;13107;p40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fmla="val -55048" name="adj1"/>
              <a:gd fmla="val -355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MUX1 befindet sich in Stellung 1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11" name="Shape 13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2" name="Google Shape;13112;p41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113" name="Google Shape;13113;p41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114" name="Google Shape;13114;p41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115" name="Google Shape;13115;p41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116" name="Google Shape;13116;p41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17" name="Google Shape;13117;p41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18" name="Google Shape;13118;p41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19" name="Google Shape;13119;p41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20" name="Google Shape;13120;p41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21" name="Google Shape;13121;p41"/>
          <p:cNvSpPr txBox="1"/>
          <p:nvPr/>
        </p:nvSpPr>
        <p:spPr>
          <a:xfrm>
            <a:off x="644842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2" name="Google Shape;13122;p41"/>
          <p:cNvSpPr txBox="1"/>
          <p:nvPr/>
        </p:nvSpPr>
        <p:spPr>
          <a:xfrm>
            <a:off x="522287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b="0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3" name="Google Shape;13123;p41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24" name="Google Shape;13124;p41"/>
          <p:cNvCxnSpPr>
            <a:endCxn id="13125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26" name="Google Shape;13126;p41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5" name="Google Shape;13125;p41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7" name="Google Shape;13127;p41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8" name="Google Shape;13128;p41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29" name="Google Shape;13129;p41"/>
          <p:cNvCxnSpPr>
            <a:endCxn id="13126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30" name="Google Shape;13130;p41"/>
          <p:cNvCxnSpPr>
            <a:endCxn id="13127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31" name="Google Shape;13131;p41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32" name="Google Shape;13132;p41"/>
          <p:cNvCxnSpPr>
            <a:stCxn id="13126" idx="3"/>
            <a:endCxn id="13126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33" name="Google Shape;13133;p41"/>
          <p:cNvCxnSpPr>
            <a:stCxn id="13125" idx="3"/>
            <a:endCxn id="13125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34" name="Google Shape;13134;p41"/>
          <p:cNvCxnSpPr>
            <a:stCxn id="13127" idx="3"/>
            <a:endCxn id="13127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35" name="Google Shape;13135;p41"/>
          <p:cNvCxnSpPr>
            <a:stCxn id="13128" idx="3"/>
            <a:endCxn id="13128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36" name="Google Shape;13136;p41"/>
          <p:cNvCxnSpPr>
            <a:stCxn id="13123" idx="3"/>
            <a:endCxn id="13137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3137" name="Google Shape;13137;p41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38" name="Google Shape;13138;p41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39" name="Google Shape;13139;p41"/>
          <p:cNvCxnSpPr>
            <a:endCxn id="13140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41" name="Google Shape;13141;p41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40" name="Google Shape;13140;p41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42" name="Google Shape;13142;p41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43" name="Google Shape;13143;p41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44" name="Google Shape;13144;p41"/>
          <p:cNvCxnSpPr>
            <a:endCxn id="13141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45" name="Google Shape;13145;p41"/>
          <p:cNvCxnSpPr>
            <a:endCxn id="13142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46" name="Google Shape;13146;p41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47" name="Google Shape;13147;p41"/>
          <p:cNvCxnSpPr>
            <a:stCxn id="13141" idx="3"/>
            <a:endCxn id="13141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48" name="Google Shape;13148;p41"/>
          <p:cNvCxnSpPr>
            <a:stCxn id="13140" idx="3"/>
            <a:endCxn id="13140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49" name="Google Shape;13149;p41"/>
          <p:cNvCxnSpPr>
            <a:stCxn id="13142" idx="3"/>
            <a:endCxn id="13142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50" name="Google Shape;13150;p41"/>
          <p:cNvCxnSpPr>
            <a:stCxn id="13143" idx="3"/>
            <a:endCxn id="13143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51" name="Google Shape;13151;p41"/>
          <p:cNvCxnSpPr>
            <a:stCxn id="13138" idx="3"/>
            <a:endCxn id="13152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3152" name="Google Shape;13152;p41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3" name="Google Shape;13153;p41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54" name="Google Shape;13154;p41"/>
          <p:cNvCxnSpPr>
            <a:endCxn id="13155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762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56" name="Google Shape;13156;p41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5" name="Google Shape;13155;p41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7" name="Google Shape;13157;p41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8" name="Google Shape;13158;p41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59" name="Google Shape;13159;p41"/>
          <p:cNvCxnSpPr>
            <a:endCxn id="13156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60" name="Google Shape;13160;p41"/>
          <p:cNvCxnSpPr>
            <a:endCxn id="13157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61" name="Google Shape;13161;p41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62" name="Google Shape;13162;p41"/>
          <p:cNvCxnSpPr>
            <a:stCxn id="13156" idx="3"/>
            <a:endCxn id="13156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63" name="Google Shape;13163;p41"/>
          <p:cNvCxnSpPr>
            <a:stCxn id="13155" idx="3"/>
            <a:endCxn id="13155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64" name="Google Shape;13164;p41"/>
          <p:cNvCxnSpPr>
            <a:stCxn id="13157" idx="3"/>
            <a:endCxn id="13157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65" name="Google Shape;13165;p41"/>
          <p:cNvCxnSpPr>
            <a:stCxn id="13158" idx="3"/>
            <a:endCxn id="13158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166" name="Google Shape;13166;p41"/>
          <p:cNvCxnSpPr>
            <a:stCxn id="13153" idx="3"/>
            <a:endCxn id="13167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3167" name="Google Shape;13167;p41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68" name="Google Shape;13168;p41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3169" name="Google Shape;13169;p41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3170" name="Google Shape;13170;p41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3171" name="Google Shape;13171;p41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3172" name="Google Shape;13172;p41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73" name="Google Shape;13173;p41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174" name="Google Shape;13174;p41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75" name="Google Shape;13175;p41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176" name="Google Shape;13176;p41"/>
                  <p:cNvCxnSpPr>
                    <a:stCxn id="13175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77" name="Google Shape;13177;p41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78" name="Google Shape;13178;p41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179" name="Google Shape;13179;p41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180" name="Google Shape;13180;p41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3181" name="Google Shape;13181;p41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82" name="Google Shape;13182;p41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183" name="Google Shape;13183;p41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84" name="Google Shape;13184;p41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185" name="Google Shape;13185;p41"/>
                  <p:cNvCxnSpPr>
                    <a:stCxn id="13184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86" name="Google Shape;13186;p41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87" name="Google Shape;13187;p41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188" name="Google Shape;13188;p41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189" name="Google Shape;13189;p41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3190" name="Google Shape;13190;p41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91" name="Google Shape;13191;p41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192" name="Google Shape;13192;p41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93" name="Google Shape;13193;p41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194" name="Google Shape;13194;p41"/>
                  <p:cNvCxnSpPr>
                    <a:stCxn id="13193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95" name="Google Shape;13195;p41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96" name="Google Shape;13196;p41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197" name="Google Shape;13197;p41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198" name="Google Shape;13198;p41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3199" name="Google Shape;13199;p41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3200" name="Google Shape;13200;p41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01" name="Google Shape;13201;p41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02" name="Google Shape;13202;p41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03" name="Google Shape;13203;p41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04" name="Google Shape;13204;p41"/>
                  <p:cNvCxnSpPr>
                    <a:stCxn id="13203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05" name="Google Shape;13205;p41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06" name="Google Shape;13206;p41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07" name="Google Shape;13207;p41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08" name="Google Shape;13208;p41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3209" name="Google Shape;13209;p41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10" name="Google Shape;13210;p41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11" name="Google Shape;13211;p41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12" name="Google Shape;13212;p41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13" name="Google Shape;13213;p41"/>
                  <p:cNvCxnSpPr>
                    <a:stCxn id="13212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14" name="Google Shape;13214;p41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15" name="Google Shape;13215;p41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16" name="Google Shape;13216;p41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17" name="Google Shape;13217;p41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3218" name="Google Shape;13218;p41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19" name="Google Shape;13219;p41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20" name="Google Shape;13220;p41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21" name="Google Shape;13221;p41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22" name="Google Shape;13222;p41"/>
                  <p:cNvCxnSpPr>
                    <a:stCxn id="13221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23" name="Google Shape;13223;p41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24" name="Google Shape;13224;p41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25" name="Google Shape;13225;p41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226" name="Google Shape;13226;p41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3227" name="Google Shape;13227;p41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3228" name="Google Shape;13228;p41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29" name="Google Shape;13229;p41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30" name="Google Shape;13230;p41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31" name="Google Shape;13231;p41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32" name="Google Shape;13232;p41"/>
                  <p:cNvCxnSpPr>
                    <a:stCxn id="13231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33" name="Google Shape;13233;p41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34" name="Google Shape;13234;p41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35" name="Google Shape;13235;p41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36" name="Google Shape;13236;p41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3237" name="Google Shape;13237;p41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38" name="Google Shape;13238;p41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39" name="Google Shape;13239;p41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40" name="Google Shape;13240;p41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41" name="Google Shape;13241;p41"/>
                  <p:cNvCxnSpPr>
                    <a:stCxn id="13240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42" name="Google Shape;13242;p41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43" name="Google Shape;13243;p41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44" name="Google Shape;13244;p41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45" name="Google Shape;13245;p41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3246" name="Google Shape;13246;p41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47" name="Google Shape;13247;p41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48" name="Google Shape;13248;p41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49" name="Google Shape;13249;p41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50" name="Google Shape;13250;p41"/>
                  <p:cNvCxnSpPr>
                    <a:stCxn id="13249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51" name="Google Shape;13251;p41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52" name="Google Shape;13252;p41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53" name="Google Shape;13253;p41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254" name="Google Shape;13254;p41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3255" name="Google Shape;13255;p41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3256" name="Google Shape;13256;p41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57" name="Google Shape;13257;p41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58" name="Google Shape;13258;p41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59" name="Google Shape;13259;p41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60" name="Google Shape;13260;p41"/>
                  <p:cNvCxnSpPr>
                    <a:stCxn id="13259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61" name="Google Shape;13261;p41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62" name="Google Shape;13262;p41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63" name="Google Shape;13263;p41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64" name="Google Shape;13264;p41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3265" name="Google Shape;13265;p41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66" name="Google Shape;13266;p41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67" name="Google Shape;13267;p41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68" name="Google Shape;13268;p41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69" name="Google Shape;13269;p41"/>
                  <p:cNvCxnSpPr>
                    <a:stCxn id="13268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70" name="Google Shape;13270;p41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71" name="Google Shape;13271;p41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72" name="Google Shape;13272;p41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73" name="Google Shape;13273;p41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3274" name="Google Shape;13274;p41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75" name="Google Shape;13275;p41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76" name="Google Shape;13276;p41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77" name="Google Shape;13277;p41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78" name="Google Shape;13278;p41"/>
                  <p:cNvCxnSpPr>
                    <a:stCxn id="13277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79" name="Google Shape;13279;p41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80" name="Google Shape;13280;p41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81" name="Google Shape;13281;p41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3282" name="Google Shape;13282;p41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3283" name="Google Shape;13283;p41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84" name="Google Shape;13284;p41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285" name="Google Shape;13285;p41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3286" name="Google Shape;13286;p41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87" name="Google Shape;13287;p41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288" name="Google Shape;13288;p41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3289" name="Google Shape;13289;p41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90" name="Google Shape;13290;p41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291" name="Google Shape;13291;p41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3292" name="Google Shape;13292;p41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93" name="Google Shape;13293;p41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3294" name="Google Shape;13294;p41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5" name="Google Shape;13295;p41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6" name="Google Shape;13296;p41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7" name="Google Shape;13297;p41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8" name="Google Shape;13298;p41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9" name="Google Shape;13299;p41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00" name="Google Shape;13300;p41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01" name="Google Shape;13301;p41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02" name="Google Shape;13302;p41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13303" name="Google Shape;13303;p41"/>
            <p:cNvCxnSpPr>
              <a:endCxn id="13156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04" name="Google Shape;13304;p41"/>
            <p:cNvCxnSpPr>
              <a:endCxn id="13155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76200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05" name="Google Shape;13305;p41"/>
            <p:cNvCxnSpPr>
              <a:stCxn id="13157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06" name="Google Shape;13306;p41"/>
            <p:cNvCxnSpPr>
              <a:stCxn id="13158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07" name="Google Shape;13307;p41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08" name="Google Shape;13308;p41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09" name="Google Shape;13309;p41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10" name="Google Shape;13310;p41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11" name="Google Shape;13311;p41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76200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12" name="Google Shape;13312;p41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13" name="Google Shape;13313;p41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3314" name="Google Shape;13314;p41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3315" name="Google Shape;13315;p41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3316" name="Google Shape;13316;p41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rgbClr val="FFFF00"/>
              </a:solidFill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317" name="Google Shape;13317;p41"/>
              <p:cNvCxnSpPr>
                <a:endCxn id="13316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18" name="Google Shape;13318;p41"/>
              <p:cNvCxnSpPr>
                <a:stCxn id="13316" idx="1"/>
                <a:endCxn id="13316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19" name="Google Shape;13319;p41"/>
              <p:cNvCxnSpPr>
                <a:stCxn id="13316" idx="7"/>
                <a:endCxn id="13316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320" name="Google Shape;13320;p41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3321" name="Google Shape;13321;p41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322" name="Google Shape;13322;p41"/>
              <p:cNvCxnSpPr>
                <a:endCxn id="13321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23" name="Google Shape;13323;p41"/>
              <p:cNvCxnSpPr>
                <a:stCxn id="13321" idx="1"/>
                <a:endCxn id="13321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24" name="Google Shape;13324;p41"/>
              <p:cNvCxnSpPr>
                <a:stCxn id="13321" idx="7"/>
                <a:endCxn id="13321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325" name="Google Shape;13325;p41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3326" name="Google Shape;13326;p41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327" name="Google Shape;13327;p41"/>
              <p:cNvCxnSpPr>
                <a:endCxn id="13326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28" name="Google Shape;13328;p41"/>
              <p:cNvCxnSpPr>
                <a:stCxn id="13326" idx="1"/>
                <a:endCxn id="13326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29" name="Google Shape;13329;p41"/>
              <p:cNvCxnSpPr>
                <a:stCxn id="13326" idx="7"/>
                <a:endCxn id="13326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3330" name="Google Shape;13330;p41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3331" name="Google Shape;13331;p41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3332" name="Google Shape;13332;p41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3333" name="Google Shape;13333;p41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3334" name="Google Shape;13334;p41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3335" name="Google Shape;13335;p41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36" name="Google Shape;13336;p41"/>
                    <p:cNvCxnSpPr/>
                    <p:nvPr/>
                  </p:nvCxnSpPr>
                  <p:spPr>
                    <a:xfrm flipH="1" rot="10800000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37" name="Google Shape;13337;p41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38" name="Google Shape;13338;p41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39" name="Google Shape;13339;p41"/>
                    <p:cNvCxnSpPr>
                      <a:stCxn id="13338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40" name="Google Shape;13340;p41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41" name="Google Shape;13341;p41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42" name="Google Shape;13342;p41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343" name="Google Shape;13343;p41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3344" name="Google Shape;13344;p41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45" name="Google Shape;13345;p41"/>
                    <p:cNvCxnSpPr/>
                    <p:nvPr/>
                  </p:nvCxnSpPr>
                  <p:spPr>
                    <a:xfrm flipH="1" rot="10800000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46" name="Google Shape;13346;p41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47" name="Google Shape;13347;p41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48" name="Google Shape;13348;p41"/>
                    <p:cNvCxnSpPr>
                      <a:stCxn id="13347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49" name="Google Shape;13349;p41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50" name="Google Shape;13350;p41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51" name="Google Shape;13351;p41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352" name="Google Shape;13352;p41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3353" name="Google Shape;13353;p41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54" name="Google Shape;13354;p41"/>
                    <p:cNvCxnSpPr/>
                    <p:nvPr/>
                  </p:nvCxnSpPr>
                  <p:spPr>
                    <a:xfrm flipH="1" rot="10800000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55" name="Google Shape;13355;p41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56" name="Google Shape;13356;p41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57" name="Google Shape;13357;p41"/>
                    <p:cNvCxnSpPr>
                      <a:stCxn id="13356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58" name="Google Shape;13358;p41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59" name="Google Shape;13359;p41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60" name="Google Shape;13360;p41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361" name="Google Shape;13361;p41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3362" name="Google Shape;13362;p41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3363" name="Google Shape;13363;p41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64" name="Google Shape;13364;p41"/>
                    <p:cNvCxnSpPr/>
                    <p:nvPr/>
                  </p:nvCxnSpPr>
                  <p:spPr>
                    <a:xfrm flipH="1" rot="10800000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65" name="Google Shape;13365;p41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66" name="Google Shape;13366;p41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67" name="Google Shape;13367;p41"/>
                    <p:cNvCxnSpPr>
                      <a:stCxn id="13366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68" name="Google Shape;13368;p41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69" name="Google Shape;13369;p41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762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70" name="Google Shape;13370;p41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371" name="Google Shape;13371;p41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3372" name="Google Shape;13372;p41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73" name="Google Shape;13373;p41"/>
                    <p:cNvCxnSpPr/>
                    <p:nvPr/>
                  </p:nvCxnSpPr>
                  <p:spPr>
                    <a:xfrm flipH="1" rot="10800000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74" name="Google Shape;13374;p41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75" name="Google Shape;13375;p41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76" name="Google Shape;13376;p41"/>
                    <p:cNvCxnSpPr>
                      <a:stCxn id="13375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77" name="Google Shape;13377;p41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78" name="Google Shape;13378;p41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79" name="Google Shape;13379;p41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380" name="Google Shape;13380;p41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3381" name="Google Shape;13381;p41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82" name="Google Shape;13382;p41"/>
                    <p:cNvCxnSpPr/>
                    <p:nvPr/>
                  </p:nvCxnSpPr>
                  <p:spPr>
                    <a:xfrm flipH="1" rot="10800000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83" name="Google Shape;13383;p41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84" name="Google Shape;13384;p41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85" name="Google Shape;13385;p41"/>
                    <p:cNvCxnSpPr>
                      <a:stCxn id="13384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86" name="Google Shape;13386;p41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87" name="Google Shape;13387;p41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88" name="Google Shape;13388;p41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389" name="Google Shape;13389;p41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3390" name="Google Shape;13390;p41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3391" name="Google Shape;13391;p41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92" name="Google Shape;13392;p41"/>
                    <p:cNvCxnSpPr/>
                    <p:nvPr/>
                  </p:nvCxnSpPr>
                  <p:spPr>
                    <a:xfrm flipH="1" rot="10800000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93" name="Google Shape;13393;p41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94" name="Google Shape;13394;p41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95" name="Google Shape;13395;p41"/>
                    <p:cNvCxnSpPr>
                      <a:stCxn id="13394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96" name="Google Shape;13396;p41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397" name="Google Shape;13397;p41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398" name="Google Shape;13398;p41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399" name="Google Shape;13399;p41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3400" name="Google Shape;13400;p41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01" name="Google Shape;13401;p41"/>
                    <p:cNvCxnSpPr/>
                    <p:nvPr/>
                  </p:nvCxnSpPr>
                  <p:spPr>
                    <a:xfrm flipH="1" rot="10800000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402" name="Google Shape;13402;p41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03" name="Google Shape;13403;p41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404" name="Google Shape;13404;p41"/>
                    <p:cNvCxnSpPr>
                      <a:stCxn id="13403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05" name="Google Shape;13405;p41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06" name="Google Shape;13406;p41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407" name="Google Shape;13407;p41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408" name="Google Shape;13408;p41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3409" name="Google Shape;13409;p41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10" name="Google Shape;13410;p41"/>
                    <p:cNvCxnSpPr/>
                    <p:nvPr/>
                  </p:nvCxnSpPr>
                  <p:spPr>
                    <a:xfrm flipH="1" rot="10800000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411" name="Google Shape;13411;p41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12" name="Google Shape;13412;p41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413" name="Google Shape;13413;p41"/>
                    <p:cNvCxnSpPr>
                      <a:stCxn id="13412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14" name="Google Shape;13414;p41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15" name="Google Shape;13415;p41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416" name="Google Shape;13416;p41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417" name="Google Shape;13417;p41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3418" name="Google Shape;13418;p41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3419" name="Google Shape;13419;p41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20" name="Google Shape;13420;p41"/>
                    <p:cNvCxnSpPr/>
                    <p:nvPr/>
                  </p:nvCxnSpPr>
                  <p:spPr>
                    <a:xfrm flipH="1" rot="10800000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421" name="Google Shape;13421;p41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22" name="Google Shape;13422;p41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423" name="Google Shape;13423;p41"/>
                    <p:cNvCxnSpPr>
                      <a:stCxn id="13422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24" name="Google Shape;13424;p41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25" name="Google Shape;13425;p41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426" name="Google Shape;13426;p41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427" name="Google Shape;13427;p41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3428" name="Google Shape;13428;p41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29" name="Google Shape;13429;p41"/>
                    <p:cNvCxnSpPr/>
                    <p:nvPr/>
                  </p:nvCxnSpPr>
                  <p:spPr>
                    <a:xfrm flipH="1" rot="10800000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430" name="Google Shape;13430;p41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31" name="Google Shape;13431;p41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432" name="Google Shape;13432;p41"/>
                    <p:cNvCxnSpPr>
                      <a:stCxn id="13431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33" name="Google Shape;13433;p41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34" name="Google Shape;13434;p41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435" name="Google Shape;13435;p41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436" name="Google Shape;13436;p41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3437" name="Google Shape;13437;p41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38" name="Google Shape;13438;p41"/>
                    <p:cNvCxnSpPr/>
                    <p:nvPr/>
                  </p:nvCxnSpPr>
                  <p:spPr>
                    <a:xfrm flipH="1" rot="10800000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439" name="Google Shape;13439;p41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40" name="Google Shape;13440;p41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441" name="Google Shape;13441;p41"/>
                    <p:cNvCxnSpPr>
                      <a:stCxn id="13440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42" name="Google Shape;13442;p41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443" name="Google Shape;13443;p41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444" name="Google Shape;13444;p41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3445" name="Google Shape;13445;p41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3446" name="Google Shape;13446;p41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447" name="Google Shape;13447;p41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448" name="Google Shape;13448;p41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3449" name="Google Shape;13449;p41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450" name="Google Shape;13450;p41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451" name="Google Shape;13451;p41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3452" name="Google Shape;13452;p41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453" name="Google Shape;13453;p41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454" name="Google Shape;13454;p41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3455" name="Google Shape;13455;p41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456" name="Google Shape;13456;p41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3457" name="Google Shape;13457;p41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58" name="Google Shape;13458;p41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59" name="Google Shape;13459;p41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0" name="Google Shape;13460;p41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1" name="Google Shape;13461;p41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2" name="Google Shape;13462;p41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3" name="Google Shape;13463;p41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4" name="Google Shape;13464;p41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65" name="Google Shape;13465;p41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3466" name="Google Shape;13466;p41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7" name="Google Shape;13467;p41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8" name="Google Shape;13468;p41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69" name="Google Shape;13469;p41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3470" name="Google Shape;13470;p41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3471" name="Google Shape;13471;p41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2" name="Google Shape;13472;p41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3" name="Google Shape;13473;p41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4" name="Google Shape;13474;p41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475" name="Google Shape;13475;p41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3476" name="Google Shape;13476;p41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7" name="Google Shape;13477;p41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8" name="Google Shape;13478;p41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9" name="Google Shape;13479;p41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480" name="Google Shape;13480;p41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3481" name="Google Shape;13481;p41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82" name="Google Shape;13482;p41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83" name="Google Shape;13483;p41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84" name="Google Shape;13484;p41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3485" name="Google Shape;13485;p41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486" name="Google Shape;13486;p41"/>
          <p:cNvCxnSpPr/>
          <p:nvPr/>
        </p:nvCxnSpPr>
        <p:spPr>
          <a:xfrm>
            <a:off x="1635125" y="1215390"/>
            <a:ext cx="1360170" cy="3759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3487" name="Google Shape;13487;p41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3488" name="Google Shape;13488;p41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89" name="Google Shape;13489;p41"/>
          <p:cNvSpPr txBox="1"/>
          <p:nvPr/>
        </p:nvSpPr>
        <p:spPr>
          <a:xfrm>
            <a:off x="7119620" y="154813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90" name="Google Shape;13490;p41"/>
          <p:cNvSpPr txBox="1"/>
          <p:nvPr/>
        </p:nvSpPr>
        <p:spPr>
          <a:xfrm>
            <a:off x="7119620" y="285242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91" name="Google Shape;13491;p41"/>
          <p:cNvSpPr/>
          <p:nvPr/>
        </p:nvSpPr>
        <p:spPr>
          <a:xfrm>
            <a:off x="6124540" y="722668"/>
            <a:ext cx="2698800" cy="2249700"/>
          </a:xfrm>
          <a:prstGeom prst="wedgeRectCallout">
            <a:avLst>
              <a:gd fmla="val -65175" name="adj1"/>
              <a:gd fmla="val 68181" name="adj2"/>
            </a:avLst>
          </a:prstGeom>
          <a:solidFill>
            <a:srgbClr val="FFE599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von Byte 1 auf den Ausgang des Codespeichers (ROM)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D2 = 0</a:t>
            </a:r>
            <a:endParaRPr b="0" i="0" sz="18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92" name="Google Shape;13492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3493" name="Google Shape;13493;p41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fmla="val -55048" name="adj1"/>
              <a:gd fmla="val -355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MUX2 befindet sich in Stellung 1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97" name="Shape 13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8" name="Google Shape;13498;p42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499" name="Google Shape;13499;p42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500" name="Google Shape;13500;p42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501" name="Google Shape;13501;p42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502" name="Google Shape;13502;p42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3" name="Google Shape;13503;p42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4" name="Google Shape;13504;p42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05" name="Google Shape;13505;p42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06" name="Google Shape;13506;p42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507" name="Google Shape;13507;p42"/>
          <p:cNvSpPr txBox="1"/>
          <p:nvPr/>
        </p:nvSpPr>
        <p:spPr>
          <a:xfrm>
            <a:off x="6492240" y="4415155"/>
            <a:ext cx="105283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8" name="Google Shape;13508;p42"/>
          <p:cNvSpPr txBox="1"/>
          <p:nvPr/>
        </p:nvSpPr>
        <p:spPr>
          <a:xfrm>
            <a:off x="522287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b="0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9" name="Google Shape;13509;p42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10" name="Google Shape;13510;p42"/>
          <p:cNvCxnSpPr>
            <a:endCxn id="13511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512" name="Google Shape;13512;p42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11" name="Google Shape;13511;p42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13" name="Google Shape;13513;p42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14" name="Google Shape;13514;p42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15" name="Google Shape;13515;p42"/>
          <p:cNvCxnSpPr>
            <a:endCxn id="13512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16" name="Google Shape;13516;p42"/>
          <p:cNvCxnSpPr>
            <a:endCxn id="13513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17" name="Google Shape;13517;p42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18" name="Google Shape;13518;p42"/>
          <p:cNvCxnSpPr>
            <a:stCxn id="13512" idx="3"/>
            <a:endCxn id="13512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19" name="Google Shape;13519;p42"/>
          <p:cNvCxnSpPr>
            <a:stCxn id="13511" idx="3"/>
            <a:endCxn id="13511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20" name="Google Shape;13520;p42"/>
          <p:cNvCxnSpPr>
            <a:stCxn id="13513" idx="3"/>
            <a:endCxn id="13513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21" name="Google Shape;13521;p42"/>
          <p:cNvCxnSpPr>
            <a:stCxn id="13514" idx="3"/>
            <a:endCxn id="13514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22" name="Google Shape;13522;p42"/>
          <p:cNvCxnSpPr>
            <a:stCxn id="13509" idx="3"/>
            <a:endCxn id="13523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3523" name="Google Shape;13523;p42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4" name="Google Shape;13524;p42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25" name="Google Shape;13525;p42"/>
          <p:cNvCxnSpPr>
            <a:endCxn id="13526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527" name="Google Shape;13527;p42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6" name="Google Shape;13526;p42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8" name="Google Shape;13528;p42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9" name="Google Shape;13529;p42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30" name="Google Shape;13530;p42"/>
          <p:cNvCxnSpPr>
            <a:endCxn id="13527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31" name="Google Shape;13531;p42"/>
          <p:cNvCxnSpPr>
            <a:endCxn id="13528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32" name="Google Shape;13532;p42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33" name="Google Shape;13533;p42"/>
          <p:cNvCxnSpPr>
            <a:stCxn id="13527" idx="3"/>
            <a:endCxn id="13527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34" name="Google Shape;13534;p42"/>
          <p:cNvCxnSpPr>
            <a:stCxn id="13526" idx="3"/>
            <a:endCxn id="13526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35" name="Google Shape;13535;p42"/>
          <p:cNvCxnSpPr>
            <a:stCxn id="13528" idx="3"/>
            <a:endCxn id="13528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36" name="Google Shape;13536;p42"/>
          <p:cNvCxnSpPr>
            <a:stCxn id="13529" idx="3"/>
            <a:endCxn id="13529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37" name="Google Shape;13537;p42"/>
          <p:cNvCxnSpPr>
            <a:stCxn id="13524" idx="3"/>
            <a:endCxn id="13538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3538" name="Google Shape;13538;p42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39" name="Google Shape;13539;p42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40" name="Google Shape;13540;p42"/>
          <p:cNvCxnSpPr>
            <a:endCxn id="13541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542" name="Google Shape;13542;p42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41" name="Google Shape;13541;p42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43" name="Google Shape;13543;p42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44" name="Google Shape;13544;p42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45" name="Google Shape;13545;p42"/>
          <p:cNvCxnSpPr>
            <a:endCxn id="13542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46" name="Google Shape;13546;p42"/>
          <p:cNvCxnSpPr>
            <a:endCxn id="13543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47" name="Google Shape;13547;p42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548" name="Google Shape;13548;p42"/>
          <p:cNvCxnSpPr>
            <a:stCxn id="13542" idx="3"/>
            <a:endCxn id="13542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49" name="Google Shape;13549;p42"/>
          <p:cNvCxnSpPr>
            <a:stCxn id="13541" idx="3"/>
            <a:endCxn id="13541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50" name="Google Shape;13550;p42"/>
          <p:cNvCxnSpPr>
            <a:stCxn id="13543" idx="3"/>
            <a:endCxn id="13543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51" name="Google Shape;13551;p42"/>
          <p:cNvCxnSpPr>
            <a:stCxn id="13544" idx="3"/>
            <a:endCxn id="13544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552" name="Google Shape;13552;p42"/>
          <p:cNvCxnSpPr>
            <a:stCxn id="13539" idx="3"/>
            <a:endCxn id="13553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3553" name="Google Shape;13553;p42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554" name="Google Shape;13554;p42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3555" name="Google Shape;13555;p42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3556" name="Google Shape;13556;p42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3557" name="Google Shape;13557;p42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3558" name="Google Shape;13558;p42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59" name="Google Shape;13559;p42"/>
                  <p:cNvCxnSpPr/>
                  <p:nvPr/>
                </p:nvCxnSpPr>
                <p:spPr>
                  <a:xfrm flipH="1" rot="10800000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560" name="Google Shape;13560;p42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61" name="Google Shape;13561;p42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562" name="Google Shape;13562;p42"/>
                  <p:cNvCxnSpPr>
                    <a:stCxn id="13561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63" name="Google Shape;13563;p42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64" name="Google Shape;13564;p42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565" name="Google Shape;13565;p42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566" name="Google Shape;13566;p42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3567" name="Google Shape;13567;p42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68" name="Google Shape;13568;p42"/>
                  <p:cNvCxnSpPr/>
                  <p:nvPr/>
                </p:nvCxnSpPr>
                <p:spPr>
                  <a:xfrm flipH="1" rot="10800000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569" name="Google Shape;13569;p42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70" name="Google Shape;13570;p42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571" name="Google Shape;13571;p42"/>
                  <p:cNvCxnSpPr>
                    <a:stCxn id="13570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72" name="Google Shape;13572;p42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73" name="Google Shape;13573;p42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574" name="Google Shape;13574;p42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575" name="Google Shape;13575;p42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3576" name="Google Shape;13576;p42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77" name="Google Shape;13577;p42"/>
                  <p:cNvCxnSpPr/>
                  <p:nvPr/>
                </p:nvCxnSpPr>
                <p:spPr>
                  <a:xfrm flipH="1" rot="10800000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578" name="Google Shape;13578;p42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79" name="Google Shape;13579;p42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580" name="Google Shape;13580;p42"/>
                  <p:cNvCxnSpPr>
                    <a:stCxn id="13579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81" name="Google Shape;13581;p42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82" name="Google Shape;13582;p42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583" name="Google Shape;13583;p42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584" name="Google Shape;13584;p42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3585" name="Google Shape;13585;p42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3586" name="Google Shape;13586;p42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87" name="Google Shape;13587;p42"/>
                  <p:cNvCxnSpPr/>
                  <p:nvPr/>
                </p:nvCxnSpPr>
                <p:spPr>
                  <a:xfrm flipH="1" rot="10800000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588" name="Google Shape;13588;p42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89" name="Google Shape;13589;p42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590" name="Google Shape;13590;p42"/>
                  <p:cNvCxnSpPr>
                    <a:stCxn id="13589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91" name="Google Shape;13591;p42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92" name="Google Shape;13592;p42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593" name="Google Shape;13593;p42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594" name="Google Shape;13594;p42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3595" name="Google Shape;13595;p42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596" name="Google Shape;13596;p42"/>
                  <p:cNvCxnSpPr/>
                  <p:nvPr/>
                </p:nvCxnSpPr>
                <p:spPr>
                  <a:xfrm flipH="1" rot="10800000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597" name="Google Shape;13597;p42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98" name="Google Shape;13598;p42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599" name="Google Shape;13599;p42"/>
                  <p:cNvCxnSpPr>
                    <a:stCxn id="13598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00" name="Google Shape;13600;p42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01" name="Google Shape;13601;p42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02" name="Google Shape;13602;p42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603" name="Google Shape;13603;p42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3604" name="Google Shape;13604;p42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05" name="Google Shape;13605;p42"/>
                  <p:cNvCxnSpPr/>
                  <p:nvPr/>
                </p:nvCxnSpPr>
                <p:spPr>
                  <a:xfrm flipH="1" rot="10800000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06" name="Google Shape;13606;p42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07" name="Google Shape;13607;p42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08" name="Google Shape;13608;p42"/>
                  <p:cNvCxnSpPr>
                    <a:stCxn id="13607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09" name="Google Shape;13609;p42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10" name="Google Shape;13610;p42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11" name="Google Shape;13611;p42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612" name="Google Shape;13612;p42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3613" name="Google Shape;13613;p42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3614" name="Google Shape;13614;p42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15" name="Google Shape;13615;p42"/>
                  <p:cNvCxnSpPr/>
                  <p:nvPr/>
                </p:nvCxnSpPr>
                <p:spPr>
                  <a:xfrm flipH="1" rot="10800000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16" name="Google Shape;13616;p42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17" name="Google Shape;13617;p42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18" name="Google Shape;13618;p42"/>
                  <p:cNvCxnSpPr>
                    <a:stCxn id="13617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19" name="Google Shape;13619;p42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20" name="Google Shape;13620;p42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21" name="Google Shape;13621;p42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622" name="Google Shape;13622;p42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3623" name="Google Shape;13623;p42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24" name="Google Shape;13624;p42"/>
                  <p:cNvCxnSpPr/>
                  <p:nvPr/>
                </p:nvCxnSpPr>
                <p:spPr>
                  <a:xfrm flipH="1" rot="10800000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25" name="Google Shape;13625;p42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26" name="Google Shape;13626;p42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27" name="Google Shape;13627;p42"/>
                  <p:cNvCxnSpPr>
                    <a:stCxn id="13626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28" name="Google Shape;13628;p42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29" name="Google Shape;13629;p42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30" name="Google Shape;13630;p42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631" name="Google Shape;13631;p42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3632" name="Google Shape;13632;p42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33" name="Google Shape;13633;p42"/>
                  <p:cNvCxnSpPr/>
                  <p:nvPr/>
                </p:nvCxnSpPr>
                <p:spPr>
                  <a:xfrm flipH="1" rot="10800000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34" name="Google Shape;13634;p42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35" name="Google Shape;13635;p42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36" name="Google Shape;13636;p42"/>
                  <p:cNvCxnSpPr>
                    <a:stCxn id="13635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37" name="Google Shape;13637;p42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38" name="Google Shape;13638;p42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39" name="Google Shape;13639;p42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640" name="Google Shape;13640;p42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3641" name="Google Shape;13641;p42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3642" name="Google Shape;13642;p42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43" name="Google Shape;13643;p42"/>
                  <p:cNvCxnSpPr/>
                  <p:nvPr/>
                </p:nvCxnSpPr>
                <p:spPr>
                  <a:xfrm flipH="1" rot="10800000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44" name="Google Shape;13644;p42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45" name="Google Shape;13645;p42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46" name="Google Shape;13646;p42"/>
                  <p:cNvCxnSpPr>
                    <a:stCxn id="13645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47" name="Google Shape;13647;p42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48" name="Google Shape;13648;p42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49" name="Google Shape;13649;p42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650" name="Google Shape;13650;p42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3651" name="Google Shape;13651;p42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52" name="Google Shape;13652;p42"/>
                  <p:cNvCxnSpPr/>
                  <p:nvPr/>
                </p:nvCxnSpPr>
                <p:spPr>
                  <a:xfrm flipH="1" rot="10800000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53" name="Google Shape;13653;p42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54" name="Google Shape;13654;p42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55" name="Google Shape;13655;p42"/>
                  <p:cNvCxnSpPr>
                    <a:stCxn id="13654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56" name="Google Shape;13656;p42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57" name="Google Shape;13657;p42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58" name="Google Shape;13658;p42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659" name="Google Shape;13659;p42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3660" name="Google Shape;13660;p42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61" name="Google Shape;13661;p42"/>
                  <p:cNvCxnSpPr/>
                  <p:nvPr/>
                </p:nvCxnSpPr>
                <p:spPr>
                  <a:xfrm flipH="1" rot="10800000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62" name="Google Shape;13662;p42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63" name="Google Shape;13663;p42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64" name="Google Shape;13664;p42"/>
                  <p:cNvCxnSpPr>
                    <a:stCxn id="13663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65" name="Google Shape;13665;p42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666" name="Google Shape;13666;p42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667" name="Google Shape;13667;p42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3668" name="Google Shape;13668;p42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3669" name="Google Shape;13669;p42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70" name="Google Shape;13670;p42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671" name="Google Shape;13671;p42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3672" name="Google Shape;13672;p42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73" name="Google Shape;13673;p42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674" name="Google Shape;13674;p42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3675" name="Google Shape;13675;p42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76" name="Google Shape;13676;p42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677" name="Google Shape;13677;p42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3678" name="Google Shape;13678;p42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79" name="Google Shape;13679;p42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3680" name="Google Shape;13680;p42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1" name="Google Shape;13681;p42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2" name="Google Shape;13682;p42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3" name="Google Shape;13683;p42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4" name="Google Shape;13684;p42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5" name="Google Shape;13685;p42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6" name="Google Shape;13686;p42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7" name="Google Shape;13687;p42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688" name="Google Shape;13688;p42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13689" name="Google Shape;13689;p42"/>
            <p:cNvCxnSpPr>
              <a:endCxn id="13542" idx="1"/>
            </p:cNvCxnSpPr>
            <p:nvPr/>
          </p:nvCxnSpPr>
          <p:spPr>
            <a:xfrm flipH="1" rot="-5400000">
              <a:off x="4200750" y="1817277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690" name="Google Shape;13690;p42"/>
            <p:cNvCxnSpPr>
              <a:endCxn id="13541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691" name="Google Shape;13691;p42"/>
            <p:cNvCxnSpPr>
              <a:stCxn id="13543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692" name="Google Shape;13692;p42"/>
            <p:cNvCxnSpPr>
              <a:stCxn id="13544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693" name="Google Shape;13693;p42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694" name="Google Shape;13694;p42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695" name="Google Shape;13695;p42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696" name="Google Shape;13696;p42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697" name="Google Shape;13697;p42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698" name="Google Shape;13698;p42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699" name="Google Shape;13699;p42"/>
            <p:cNvCxnSpPr/>
            <p:nvPr/>
          </p:nvCxnSpPr>
          <p:spPr>
            <a:xfrm flipH="1" rot="10800000">
              <a:off x="3436620" y="1045845"/>
              <a:ext cx="1518285" cy="10795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3700" name="Google Shape;13700;p42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3701" name="Google Shape;13701;p42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3702" name="Google Shape;13702;p42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rgbClr val="FFFF00"/>
              </a:solidFill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703" name="Google Shape;13703;p42"/>
              <p:cNvCxnSpPr>
                <a:endCxn id="13702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04" name="Google Shape;13704;p42"/>
              <p:cNvCxnSpPr>
                <a:stCxn id="13702" idx="1"/>
                <a:endCxn id="13702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05" name="Google Shape;13705;p42"/>
              <p:cNvCxnSpPr>
                <a:stCxn id="13702" idx="7"/>
                <a:endCxn id="13702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706" name="Google Shape;13706;p42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3707" name="Google Shape;13707;p42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708" name="Google Shape;13708;p42"/>
              <p:cNvCxnSpPr>
                <a:endCxn id="13707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09" name="Google Shape;13709;p42"/>
              <p:cNvCxnSpPr>
                <a:stCxn id="13707" idx="1"/>
                <a:endCxn id="13707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10" name="Google Shape;13710;p42"/>
              <p:cNvCxnSpPr>
                <a:stCxn id="13707" idx="7"/>
                <a:endCxn id="13707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711" name="Google Shape;13711;p42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3712" name="Google Shape;13712;p42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713" name="Google Shape;13713;p42"/>
              <p:cNvCxnSpPr>
                <a:endCxn id="13712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14" name="Google Shape;13714;p42"/>
              <p:cNvCxnSpPr>
                <a:stCxn id="13712" idx="1"/>
                <a:endCxn id="13712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15" name="Google Shape;13715;p42"/>
              <p:cNvCxnSpPr>
                <a:stCxn id="13712" idx="7"/>
                <a:endCxn id="13712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3716" name="Google Shape;13716;p42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3717" name="Google Shape;13717;p42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3718" name="Google Shape;13718;p42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3719" name="Google Shape;13719;p42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3720" name="Google Shape;13720;p42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3721" name="Google Shape;13721;p42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22" name="Google Shape;13722;p42"/>
                    <p:cNvCxnSpPr/>
                    <p:nvPr/>
                  </p:nvCxnSpPr>
                  <p:spPr>
                    <a:xfrm flipH="1" rot="10800000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23" name="Google Shape;13723;p42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24" name="Google Shape;13724;p42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25" name="Google Shape;13725;p42"/>
                    <p:cNvCxnSpPr>
                      <a:stCxn id="13724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26" name="Google Shape;13726;p42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27" name="Google Shape;13727;p42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28" name="Google Shape;13728;p42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29" name="Google Shape;13729;p42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3730" name="Google Shape;13730;p42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31" name="Google Shape;13731;p42"/>
                    <p:cNvCxnSpPr/>
                    <p:nvPr/>
                  </p:nvCxnSpPr>
                  <p:spPr>
                    <a:xfrm flipH="1" rot="10800000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32" name="Google Shape;13732;p42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33" name="Google Shape;13733;p42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34" name="Google Shape;13734;p42"/>
                    <p:cNvCxnSpPr>
                      <a:stCxn id="13733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35" name="Google Shape;13735;p42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36" name="Google Shape;13736;p42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37" name="Google Shape;13737;p42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38" name="Google Shape;13738;p42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3739" name="Google Shape;13739;p42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40" name="Google Shape;13740;p42"/>
                    <p:cNvCxnSpPr/>
                    <p:nvPr/>
                  </p:nvCxnSpPr>
                  <p:spPr>
                    <a:xfrm flipH="1" rot="10800000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41" name="Google Shape;13741;p42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42" name="Google Shape;13742;p42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43" name="Google Shape;13743;p42"/>
                    <p:cNvCxnSpPr>
                      <a:stCxn id="13742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44" name="Google Shape;13744;p42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45" name="Google Shape;13745;p42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46" name="Google Shape;13746;p42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747" name="Google Shape;13747;p42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3748" name="Google Shape;13748;p42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3749" name="Google Shape;13749;p42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50" name="Google Shape;13750;p42"/>
                    <p:cNvCxnSpPr/>
                    <p:nvPr/>
                  </p:nvCxnSpPr>
                  <p:spPr>
                    <a:xfrm flipH="1" rot="10800000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51" name="Google Shape;13751;p42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52" name="Google Shape;13752;p42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53" name="Google Shape;13753;p42"/>
                    <p:cNvCxnSpPr>
                      <a:stCxn id="13752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54" name="Google Shape;13754;p42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55" name="Google Shape;13755;p42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56" name="Google Shape;13756;p42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57" name="Google Shape;13757;p42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3758" name="Google Shape;13758;p42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59" name="Google Shape;13759;p42"/>
                    <p:cNvCxnSpPr/>
                    <p:nvPr/>
                  </p:nvCxnSpPr>
                  <p:spPr>
                    <a:xfrm flipH="1" rot="10800000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60" name="Google Shape;13760;p42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61" name="Google Shape;13761;p42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62" name="Google Shape;13762;p42"/>
                    <p:cNvCxnSpPr>
                      <a:stCxn id="13761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63" name="Google Shape;13763;p42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64" name="Google Shape;13764;p42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65" name="Google Shape;13765;p42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66" name="Google Shape;13766;p42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3767" name="Google Shape;13767;p42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68" name="Google Shape;13768;p42"/>
                    <p:cNvCxnSpPr/>
                    <p:nvPr/>
                  </p:nvCxnSpPr>
                  <p:spPr>
                    <a:xfrm flipH="1" rot="10800000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69" name="Google Shape;13769;p42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70" name="Google Shape;13770;p42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71" name="Google Shape;13771;p42"/>
                    <p:cNvCxnSpPr>
                      <a:stCxn id="13770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72" name="Google Shape;13772;p42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73" name="Google Shape;13773;p42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74" name="Google Shape;13774;p42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775" name="Google Shape;13775;p42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3776" name="Google Shape;13776;p42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3777" name="Google Shape;13777;p42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78" name="Google Shape;13778;p42"/>
                    <p:cNvCxnSpPr/>
                    <p:nvPr/>
                  </p:nvCxnSpPr>
                  <p:spPr>
                    <a:xfrm flipH="1" rot="10800000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79" name="Google Shape;13779;p42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80" name="Google Shape;13780;p42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81" name="Google Shape;13781;p42"/>
                    <p:cNvCxnSpPr>
                      <a:stCxn id="13780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82" name="Google Shape;13782;p42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83" name="Google Shape;13783;p42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84" name="Google Shape;13784;p42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85" name="Google Shape;13785;p42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3786" name="Google Shape;13786;p42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87" name="Google Shape;13787;p42"/>
                    <p:cNvCxnSpPr/>
                    <p:nvPr/>
                  </p:nvCxnSpPr>
                  <p:spPr>
                    <a:xfrm flipH="1" rot="10800000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88" name="Google Shape;13788;p42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89" name="Google Shape;13789;p42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90" name="Google Shape;13790;p42"/>
                    <p:cNvCxnSpPr>
                      <a:stCxn id="13789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91" name="Google Shape;13791;p42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92" name="Google Shape;13792;p42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93" name="Google Shape;13793;p42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94" name="Google Shape;13794;p42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3795" name="Google Shape;13795;p42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796" name="Google Shape;13796;p42"/>
                    <p:cNvCxnSpPr/>
                    <p:nvPr/>
                  </p:nvCxnSpPr>
                  <p:spPr>
                    <a:xfrm flipH="1" rot="10800000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797" name="Google Shape;13797;p42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98" name="Google Shape;13798;p42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99" name="Google Shape;13799;p42"/>
                    <p:cNvCxnSpPr>
                      <a:stCxn id="13798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00" name="Google Shape;13800;p42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01" name="Google Shape;13801;p42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802" name="Google Shape;13802;p42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803" name="Google Shape;13803;p42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3804" name="Google Shape;13804;p42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3805" name="Google Shape;13805;p42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06" name="Google Shape;13806;p42"/>
                    <p:cNvCxnSpPr/>
                    <p:nvPr/>
                  </p:nvCxnSpPr>
                  <p:spPr>
                    <a:xfrm flipH="1" rot="10800000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807" name="Google Shape;13807;p42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08" name="Google Shape;13808;p42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809" name="Google Shape;13809;p42"/>
                    <p:cNvCxnSpPr>
                      <a:stCxn id="13808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10" name="Google Shape;13810;p42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11" name="Google Shape;13811;p42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812" name="Google Shape;13812;p42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813" name="Google Shape;13813;p42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3814" name="Google Shape;13814;p42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15" name="Google Shape;13815;p42"/>
                    <p:cNvCxnSpPr/>
                    <p:nvPr/>
                  </p:nvCxnSpPr>
                  <p:spPr>
                    <a:xfrm flipH="1" rot="10800000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816" name="Google Shape;13816;p42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17" name="Google Shape;13817;p42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818" name="Google Shape;13818;p42"/>
                    <p:cNvCxnSpPr>
                      <a:stCxn id="13817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19" name="Google Shape;13819;p42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20" name="Google Shape;13820;p42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821" name="Google Shape;13821;p42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822" name="Google Shape;13822;p42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3823" name="Google Shape;13823;p42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24" name="Google Shape;13824;p42"/>
                    <p:cNvCxnSpPr/>
                    <p:nvPr/>
                  </p:nvCxnSpPr>
                  <p:spPr>
                    <a:xfrm flipH="1" rot="10800000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825" name="Google Shape;13825;p42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26" name="Google Shape;13826;p42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827" name="Google Shape;13827;p42"/>
                    <p:cNvCxnSpPr>
                      <a:stCxn id="13826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28" name="Google Shape;13828;p42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3829" name="Google Shape;13829;p42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3830" name="Google Shape;13830;p42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3831" name="Google Shape;13831;p42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3832" name="Google Shape;13832;p42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833" name="Google Shape;13833;p42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834" name="Google Shape;13834;p42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3835" name="Google Shape;13835;p42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836" name="Google Shape;13836;p42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837" name="Google Shape;13837;p42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3838" name="Google Shape;13838;p42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839" name="Google Shape;13839;p42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840" name="Google Shape;13840;p42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3841" name="Google Shape;13841;p42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3842" name="Google Shape;13842;p42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3843" name="Google Shape;13843;p42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4" name="Google Shape;13844;p42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5" name="Google Shape;13845;p42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6" name="Google Shape;13846;p42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7" name="Google Shape;13847;p42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8" name="Google Shape;13848;p42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9" name="Google Shape;13849;p42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50" name="Google Shape;13850;p42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851" name="Google Shape;13851;p42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3852" name="Google Shape;13852;p42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53" name="Google Shape;13853;p42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54" name="Google Shape;13854;p42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855" name="Google Shape;13855;p42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3856" name="Google Shape;13856;p42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3857" name="Google Shape;13857;p42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58" name="Google Shape;13858;p42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59" name="Google Shape;13859;p42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0" name="Google Shape;13860;p42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61" name="Google Shape;13861;p42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3862" name="Google Shape;13862;p42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3" name="Google Shape;13863;p42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4" name="Google Shape;13864;p42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5" name="Google Shape;13865;p42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66" name="Google Shape;13866;p42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3867" name="Google Shape;13867;p42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8" name="Google Shape;13868;p42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9" name="Google Shape;13869;p42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70" name="Google Shape;13870;p42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3871" name="Google Shape;13871;p42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872" name="Google Shape;13872;p42"/>
          <p:cNvCxnSpPr/>
          <p:nvPr/>
        </p:nvCxnSpPr>
        <p:spPr>
          <a:xfrm>
            <a:off x="1635125" y="1215390"/>
            <a:ext cx="1360170" cy="3759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3873" name="Google Shape;13873;p42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3874" name="Google Shape;13874;p42"/>
          <p:cNvSpPr/>
          <p:nvPr/>
        </p:nvSpPr>
        <p:spPr>
          <a:xfrm>
            <a:off x="2359660" y="2264410"/>
            <a:ext cx="2698750" cy="749935"/>
          </a:xfrm>
          <a:prstGeom prst="wedgeRectCallout">
            <a:avLst>
              <a:gd fmla="val 119915" name="adj1"/>
              <a:gd fmla="val -62878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Ergebnis: 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0b00</a:t>
            </a: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75" name="Google Shape;13875;p42"/>
          <p:cNvSpPr txBox="1"/>
          <p:nvPr/>
        </p:nvSpPr>
        <p:spPr>
          <a:xfrm>
            <a:off x="7119620" y="154813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76" name="Google Shape;13876;p42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77" name="Google Shape;13877;p42"/>
          <p:cNvSpPr txBox="1"/>
          <p:nvPr/>
        </p:nvSpPr>
        <p:spPr>
          <a:xfrm>
            <a:off x="7119620" y="285242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78" name="Google Shape;13878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3879" name="Google Shape;13879;p42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fmla="val -55048" name="adj1"/>
              <a:gd fmla="val -355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3 Bits aus Byte 1 wurden ausgegeben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83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g6d02bfda05_1_2884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885" name="Google Shape;13885;g6d02bfda05_1_2884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886" name="Google Shape;13886;g6d02bfda05_1_2884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887" name="Google Shape;13887;g6d02bfda05_1_2884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350" lIns="89525" spcFirstLastPara="1" rIns="89525" wrap="square" tIns="46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b="1" i="0" sz="1800" u="none" cap="none" strike="noStrik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888" name="Google Shape;13888;g6d02bfda05_1_2884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89" name="Google Shape;13889;g6d02bfda05_1_2884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0" name="Google Shape;13890;g6d02bfda05_1_2884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891" name="Google Shape;13891;g6d02bfda05_1_2884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892" name="Google Shape;13892;g6d02bfda05_1_2884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893" name="Google Shape;13893;g6d02bfda05_1_2884"/>
          <p:cNvSpPr txBox="1"/>
          <p:nvPr/>
        </p:nvSpPr>
        <p:spPr>
          <a:xfrm>
            <a:off x="6492240" y="4415155"/>
            <a:ext cx="10527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b="0" i="0" sz="2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4" name="Google Shape;13894;g6d02bfda05_1_2884"/>
          <p:cNvSpPr txBox="1"/>
          <p:nvPr/>
        </p:nvSpPr>
        <p:spPr>
          <a:xfrm>
            <a:off x="5222875" y="4415155"/>
            <a:ext cx="9588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b="0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5" name="Google Shape;13895;g6d02bfda05_1_2884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896" name="Google Shape;13896;g6d02bfda05_1_2884"/>
          <p:cNvCxnSpPr>
            <a:endCxn id="13897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898" name="Google Shape;13898;g6d02bfda05_1_2884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7" name="Google Shape;13897;g6d02bfda05_1_2884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9" name="Google Shape;13899;g6d02bfda05_1_2884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00" name="Google Shape;13900;g6d02bfda05_1_2884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01" name="Google Shape;13901;g6d02bfda05_1_2884"/>
          <p:cNvCxnSpPr>
            <a:endCxn id="13898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02" name="Google Shape;13902;g6d02bfda05_1_2884"/>
          <p:cNvCxnSpPr>
            <a:endCxn id="13899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03" name="Google Shape;13903;g6d02bfda05_1_2884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04" name="Google Shape;13904;g6d02bfda05_1_2884"/>
          <p:cNvCxnSpPr>
            <a:stCxn id="13898" idx="3"/>
            <a:endCxn id="13898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05" name="Google Shape;13905;g6d02bfda05_1_2884"/>
          <p:cNvCxnSpPr>
            <a:stCxn id="13897" idx="3"/>
            <a:endCxn id="13897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06" name="Google Shape;13906;g6d02bfda05_1_2884"/>
          <p:cNvCxnSpPr>
            <a:stCxn id="13899" idx="3"/>
            <a:endCxn id="13899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07" name="Google Shape;13907;g6d02bfda05_1_2884"/>
          <p:cNvCxnSpPr>
            <a:stCxn id="13900" idx="3"/>
            <a:endCxn id="13900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08" name="Google Shape;13908;g6d02bfda05_1_2884"/>
          <p:cNvCxnSpPr>
            <a:stCxn id="13895" idx="3"/>
            <a:endCxn id="13909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3909" name="Google Shape;13909;g6d02bfda05_1_2884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0" name="Google Shape;13910;g6d02bfda05_1_2884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11" name="Google Shape;13911;g6d02bfda05_1_2884"/>
          <p:cNvCxnSpPr>
            <a:endCxn id="13912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913" name="Google Shape;13913;g6d02bfda05_1_2884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2" name="Google Shape;13912;g6d02bfda05_1_2884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4" name="Google Shape;13914;g6d02bfda05_1_2884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5" name="Google Shape;13915;g6d02bfda05_1_2884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16" name="Google Shape;13916;g6d02bfda05_1_2884"/>
          <p:cNvCxnSpPr>
            <a:endCxn id="13913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17" name="Google Shape;13917;g6d02bfda05_1_2884"/>
          <p:cNvCxnSpPr>
            <a:endCxn id="13914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18" name="Google Shape;13918;g6d02bfda05_1_2884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19" name="Google Shape;13919;g6d02bfda05_1_2884"/>
          <p:cNvCxnSpPr>
            <a:stCxn id="13913" idx="3"/>
            <a:endCxn id="13913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20" name="Google Shape;13920;g6d02bfda05_1_2884"/>
          <p:cNvCxnSpPr>
            <a:stCxn id="13912" idx="3"/>
            <a:endCxn id="13912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21" name="Google Shape;13921;g6d02bfda05_1_2884"/>
          <p:cNvCxnSpPr>
            <a:stCxn id="13914" idx="3"/>
            <a:endCxn id="13914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22" name="Google Shape;13922;g6d02bfda05_1_2884"/>
          <p:cNvCxnSpPr>
            <a:stCxn id="13915" idx="3"/>
            <a:endCxn id="13915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23" name="Google Shape;13923;g6d02bfda05_1_2884"/>
          <p:cNvCxnSpPr>
            <a:stCxn id="13910" idx="3"/>
            <a:endCxn id="13924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3924" name="Google Shape;13924;g6d02bfda05_1_2884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25" name="Google Shape;13925;g6d02bfda05_1_2884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26" name="Google Shape;13926;g6d02bfda05_1_2884"/>
          <p:cNvCxnSpPr>
            <a:endCxn id="13927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928" name="Google Shape;13928;g6d02bfda05_1_2884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27" name="Google Shape;13927;g6d02bfda05_1_2884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29" name="Google Shape;13929;g6d02bfda05_1_2884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30" name="Google Shape;13930;g6d02bfda05_1_2884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31" name="Google Shape;13931;g6d02bfda05_1_2884"/>
          <p:cNvCxnSpPr>
            <a:endCxn id="13928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32" name="Google Shape;13932;g6d02bfda05_1_2884"/>
          <p:cNvCxnSpPr>
            <a:endCxn id="13929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33" name="Google Shape;13933;g6d02bfda05_1_2884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34" name="Google Shape;13934;g6d02bfda05_1_2884"/>
          <p:cNvCxnSpPr>
            <a:stCxn id="13928" idx="3"/>
            <a:endCxn id="13928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434343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35" name="Google Shape;13935;g6d02bfda05_1_2884"/>
          <p:cNvCxnSpPr>
            <a:stCxn id="13927" idx="3"/>
            <a:endCxn id="13927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36" name="Google Shape;13936;g6d02bfda05_1_2884"/>
          <p:cNvCxnSpPr>
            <a:stCxn id="13929" idx="3"/>
            <a:endCxn id="13929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37" name="Google Shape;13937;g6d02bfda05_1_2884"/>
          <p:cNvCxnSpPr>
            <a:stCxn id="13930" idx="3"/>
            <a:endCxn id="13930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oval"/>
            <a:tailEnd len="sm" w="sm" type="oval"/>
          </a:ln>
        </p:spPr>
      </p:cxnSp>
      <p:cxnSp>
        <p:nvCxnSpPr>
          <p:cNvPr id="13938" name="Google Shape;13938;g6d02bfda05_1_2884"/>
          <p:cNvCxnSpPr>
            <a:stCxn id="13925" idx="3"/>
            <a:endCxn id="13939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13939" name="Google Shape;13939;g6d02bfda05_1_2884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940" name="Google Shape;13940;g6d02bfda05_1_2884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3941" name="Google Shape;13941;g6d02bfda05_1_2884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3942" name="Google Shape;13942;g6d02bfda05_1_2884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3943" name="Google Shape;13943;g6d02bfda05_1_2884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3944" name="Google Shape;13944;g6d02bfda05_1_2884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45" name="Google Shape;13945;g6d02bfda05_1_2884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46" name="Google Shape;13946;g6d02bfda05_1_2884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47" name="Google Shape;13947;g6d02bfda05_1_2884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48" name="Google Shape;13948;g6d02bfda05_1_2884"/>
                  <p:cNvCxnSpPr>
                    <a:stCxn id="13947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49" name="Google Shape;13949;g6d02bfda05_1_2884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50" name="Google Shape;13950;g6d02bfda05_1_2884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51" name="Google Shape;13951;g6d02bfda05_1_2884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52" name="Google Shape;13952;g6d02bfda05_1_2884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3953" name="Google Shape;13953;g6d02bfda05_1_2884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54" name="Google Shape;13954;g6d02bfda05_1_2884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55" name="Google Shape;13955;g6d02bfda05_1_2884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56" name="Google Shape;13956;g6d02bfda05_1_2884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57" name="Google Shape;13957;g6d02bfda05_1_2884"/>
                  <p:cNvCxnSpPr>
                    <a:stCxn id="13956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58" name="Google Shape;13958;g6d02bfda05_1_2884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59" name="Google Shape;13959;g6d02bfda05_1_2884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60" name="Google Shape;13960;g6d02bfda05_1_2884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61" name="Google Shape;13961;g6d02bfda05_1_2884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3962" name="Google Shape;13962;g6d02bfda05_1_2884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63" name="Google Shape;13963;g6d02bfda05_1_2884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64" name="Google Shape;13964;g6d02bfda05_1_2884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65" name="Google Shape;13965;g6d02bfda05_1_2884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66" name="Google Shape;13966;g6d02bfda05_1_2884"/>
                  <p:cNvCxnSpPr>
                    <a:stCxn id="13965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67" name="Google Shape;13967;g6d02bfda05_1_2884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68" name="Google Shape;13968;g6d02bfda05_1_2884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69" name="Google Shape;13969;g6d02bfda05_1_2884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970" name="Google Shape;13970;g6d02bfda05_1_2884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3971" name="Google Shape;13971;g6d02bfda05_1_2884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3972" name="Google Shape;13972;g6d02bfda05_1_2884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73" name="Google Shape;13973;g6d02bfda05_1_2884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74" name="Google Shape;13974;g6d02bfda05_1_2884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75" name="Google Shape;13975;g6d02bfda05_1_2884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76" name="Google Shape;13976;g6d02bfda05_1_2884"/>
                  <p:cNvCxnSpPr>
                    <a:stCxn id="13975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77" name="Google Shape;13977;g6d02bfda05_1_2884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78" name="Google Shape;13978;g6d02bfda05_1_2884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79" name="Google Shape;13979;g6d02bfda05_1_2884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80" name="Google Shape;13980;g6d02bfda05_1_2884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3981" name="Google Shape;13981;g6d02bfda05_1_2884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82" name="Google Shape;13982;g6d02bfda05_1_2884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83" name="Google Shape;13983;g6d02bfda05_1_2884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84" name="Google Shape;13984;g6d02bfda05_1_2884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85" name="Google Shape;13985;g6d02bfda05_1_2884"/>
                  <p:cNvCxnSpPr>
                    <a:stCxn id="13984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86" name="Google Shape;13986;g6d02bfda05_1_2884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87" name="Google Shape;13987;g6d02bfda05_1_2884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88" name="Google Shape;13988;g6d02bfda05_1_2884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89" name="Google Shape;13989;g6d02bfda05_1_2884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3990" name="Google Shape;13990;g6d02bfda05_1_2884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91" name="Google Shape;13991;g6d02bfda05_1_2884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92" name="Google Shape;13992;g6d02bfda05_1_2884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93" name="Google Shape;13993;g6d02bfda05_1_2884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94" name="Google Shape;13994;g6d02bfda05_1_2884"/>
                  <p:cNvCxnSpPr>
                    <a:stCxn id="13993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95" name="Google Shape;13995;g6d02bfda05_1_2884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96" name="Google Shape;13996;g6d02bfda05_1_2884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97" name="Google Shape;13997;g6d02bfda05_1_2884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998" name="Google Shape;13998;g6d02bfda05_1_2884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3999" name="Google Shape;13999;g6d02bfda05_1_2884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4000" name="Google Shape;14000;g6d02bfda05_1_2884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01" name="Google Shape;14001;g6d02bfda05_1_2884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02" name="Google Shape;14002;g6d02bfda05_1_2884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03" name="Google Shape;14003;g6d02bfda05_1_2884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04" name="Google Shape;14004;g6d02bfda05_1_2884"/>
                  <p:cNvCxnSpPr>
                    <a:stCxn id="14003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05" name="Google Shape;14005;g6d02bfda05_1_2884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06" name="Google Shape;14006;g6d02bfda05_1_2884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07" name="Google Shape;14007;g6d02bfda05_1_2884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008" name="Google Shape;14008;g6d02bfda05_1_2884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4009" name="Google Shape;14009;g6d02bfda05_1_2884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10" name="Google Shape;14010;g6d02bfda05_1_2884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11" name="Google Shape;14011;g6d02bfda05_1_2884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12" name="Google Shape;14012;g6d02bfda05_1_2884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13" name="Google Shape;14013;g6d02bfda05_1_2884"/>
                  <p:cNvCxnSpPr>
                    <a:stCxn id="14012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14" name="Google Shape;14014;g6d02bfda05_1_2884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15" name="Google Shape;14015;g6d02bfda05_1_2884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16" name="Google Shape;14016;g6d02bfda05_1_2884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017" name="Google Shape;14017;g6d02bfda05_1_2884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4018" name="Google Shape;14018;g6d02bfda05_1_2884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19" name="Google Shape;14019;g6d02bfda05_1_2884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20" name="Google Shape;14020;g6d02bfda05_1_2884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21" name="Google Shape;14021;g6d02bfda05_1_2884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22" name="Google Shape;14022;g6d02bfda05_1_2884"/>
                  <p:cNvCxnSpPr>
                    <a:stCxn id="14021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23" name="Google Shape;14023;g6d02bfda05_1_2884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24" name="Google Shape;14024;g6d02bfda05_1_2884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25" name="Google Shape;14025;g6d02bfda05_1_2884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4026" name="Google Shape;14026;g6d02bfda05_1_2884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4027" name="Google Shape;14027;g6d02bfda05_1_2884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4028" name="Google Shape;14028;g6d02bfda05_1_2884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29" name="Google Shape;14029;g6d02bfda05_1_2884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30" name="Google Shape;14030;g6d02bfda05_1_2884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31" name="Google Shape;14031;g6d02bfda05_1_2884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32" name="Google Shape;14032;g6d02bfda05_1_2884"/>
                  <p:cNvCxnSpPr>
                    <a:stCxn id="14031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33" name="Google Shape;14033;g6d02bfda05_1_2884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34" name="Google Shape;14034;g6d02bfda05_1_2884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35" name="Google Shape;14035;g6d02bfda05_1_2884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036" name="Google Shape;14036;g6d02bfda05_1_2884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4037" name="Google Shape;14037;g6d02bfda05_1_2884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38" name="Google Shape;14038;g6d02bfda05_1_2884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39" name="Google Shape;14039;g6d02bfda05_1_2884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40" name="Google Shape;14040;g6d02bfda05_1_2884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41" name="Google Shape;14041;g6d02bfda05_1_2884"/>
                  <p:cNvCxnSpPr>
                    <a:stCxn id="14040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42" name="Google Shape;14042;g6d02bfda05_1_2884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43" name="Google Shape;14043;g6d02bfda05_1_2884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44" name="Google Shape;14044;g6d02bfda05_1_2884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045" name="Google Shape;14045;g6d02bfda05_1_2884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4046" name="Google Shape;14046;g6d02bfda05_1_2884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47" name="Google Shape;14047;g6d02bfda05_1_2884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48" name="Google Shape;14048;g6d02bfda05_1_2884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49" name="Google Shape;14049;g6d02bfda05_1_2884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50" name="Google Shape;14050;g6d02bfda05_1_2884"/>
                  <p:cNvCxnSpPr>
                    <a:stCxn id="14049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51" name="Google Shape;14051;g6d02bfda05_1_2884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52" name="Google Shape;14052;g6d02bfda05_1_2884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53" name="Google Shape;14053;g6d02bfda05_1_2884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4054" name="Google Shape;14054;g6d02bfda05_1_2884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4055" name="Google Shape;14055;g6d02bfda05_1_2884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56" name="Google Shape;14056;g6d02bfda05_1_2884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4057" name="Google Shape;14057;g6d02bfda05_1_2884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4058" name="Google Shape;14058;g6d02bfda05_1_2884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59" name="Google Shape;14059;g6d02bfda05_1_2884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4060" name="Google Shape;14060;g6d02bfda05_1_2884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4061" name="Google Shape;14061;g6d02bfda05_1_2884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62" name="Google Shape;14062;g6d02bfda05_1_2884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4063" name="Google Shape;14063;g6d02bfda05_1_2884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4064" name="Google Shape;14064;g6d02bfda05_1_2884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65" name="Google Shape;14065;g6d02bfda05_1_2884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4066" name="Google Shape;14066;g6d02bfda05_1_2884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67" name="Google Shape;14067;g6d02bfda05_1_2884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68" name="Google Shape;14068;g6d02bfda05_1_2884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69" name="Google Shape;14069;g6d02bfda05_1_2884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0" name="Google Shape;14070;g6d02bfda05_1_2884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1" name="Google Shape;14071;g6d02bfda05_1_2884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2" name="Google Shape;14072;g6d02bfda05_1_2884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3" name="Google Shape;14073;g6d02bfda05_1_2884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074" name="Google Shape;14074;g6d02bfda05_1_2884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14075" name="Google Shape;14075;g6d02bfda05_1_2884"/>
            <p:cNvCxnSpPr>
              <a:endCxn id="13928" idx="1"/>
            </p:cNvCxnSpPr>
            <p:nvPr/>
          </p:nvCxnSpPr>
          <p:spPr>
            <a:xfrm flipH="1" rot="-5400000">
              <a:off x="4200750" y="1817210"/>
              <a:ext cx="2121600" cy="602100"/>
            </a:xfrm>
            <a:prstGeom prst="bentConnector2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076" name="Google Shape;14076;g6d02bfda05_1_2884"/>
            <p:cNvCxnSpPr>
              <a:endCxn id="13927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fmla="val 63498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077" name="Google Shape;14077;g6d02bfda05_1_2884"/>
            <p:cNvCxnSpPr>
              <a:stCxn id="13929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fmla="val 98235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078" name="Google Shape;14078;g6d02bfda05_1_2884"/>
            <p:cNvCxnSpPr>
              <a:stCxn id="13930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fmla="val 84570" name="adj1"/>
              </a:avLst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079" name="Google Shape;14079;g6d02bfda05_1_2884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080" name="Google Shape;14080;g6d02bfda05_1_2884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081" name="Google Shape;14081;g6d02bfda05_1_2884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082" name="Google Shape;14082;g6d02bfda05_1_2884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083" name="Google Shape;14083;g6d02bfda05_1_2884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084" name="Google Shape;14084;g6d02bfda05_1_2884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085" name="Google Shape;14085;g6d02bfda05_1_2884"/>
            <p:cNvCxnSpPr/>
            <p:nvPr/>
          </p:nvCxnSpPr>
          <p:spPr>
            <a:xfrm flipH="1" rot="10800000">
              <a:off x="3436620" y="1045840"/>
              <a:ext cx="1518300" cy="10800"/>
            </a:xfrm>
            <a:prstGeom prst="straightConnector1">
              <a:avLst/>
            </a:prstGeom>
            <a:noFill/>
            <a:ln cap="flat" cmpd="sng" w="28575">
              <a:solidFill>
                <a:srgbClr val="0000FF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4086" name="Google Shape;14086;g6d02bfda05_1_2884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4087" name="Google Shape;14087;g6d02bfda05_1_2884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14088" name="Google Shape;14088;g6d02bfda05_1_2884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rgbClr val="FFFF00"/>
              </a:solidFill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4089" name="Google Shape;14089;g6d02bfda05_1_2884"/>
              <p:cNvCxnSpPr>
                <a:endCxn id="14088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90" name="Google Shape;14090;g6d02bfda05_1_2884"/>
              <p:cNvCxnSpPr>
                <a:stCxn id="14088" idx="1"/>
                <a:endCxn id="14088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91" name="Google Shape;14091;g6d02bfda05_1_2884"/>
              <p:cNvCxnSpPr>
                <a:stCxn id="14088" idx="7"/>
                <a:endCxn id="14088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4092" name="Google Shape;14092;g6d02bfda05_1_2884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4093" name="Google Shape;14093;g6d02bfda05_1_2884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4094" name="Google Shape;14094;g6d02bfda05_1_2884"/>
              <p:cNvCxnSpPr>
                <a:endCxn id="14093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95" name="Google Shape;14095;g6d02bfda05_1_2884"/>
              <p:cNvCxnSpPr>
                <a:stCxn id="14093" idx="1"/>
                <a:endCxn id="14093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96" name="Google Shape;14096;g6d02bfda05_1_2884"/>
              <p:cNvCxnSpPr>
                <a:stCxn id="14093" idx="7"/>
                <a:endCxn id="14093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4097" name="Google Shape;14097;g6d02bfda05_1_2884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4098" name="Google Shape;14098;g6d02bfda05_1_2884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4099" name="Google Shape;14099;g6d02bfda05_1_2884"/>
              <p:cNvCxnSpPr>
                <a:endCxn id="14098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00" name="Google Shape;14100;g6d02bfda05_1_2884"/>
              <p:cNvCxnSpPr>
                <a:stCxn id="14098" idx="1"/>
                <a:endCxn id="14098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01" name="Google Shape;14101;g6d02bfda05_1_2884"/>
              <p:cNvCxnSpPr>
                <a:stCxn id="14098" idx="7"/>
                <a:endCxn id="14098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4102" name="Google Shape;14102;g6d02bfda05_1_2884"/>
          <p:cNvGrpSpPr/>
          <p:nvPr/>
        </p:nvGrpSpPr>
        <p:grpSpPr>
          <a:xfrm>
            <a:off x="2315845" y="48260"/>
            <a:ext cx="2065610" cy="4140880"/>
            <a:chOff x="2315845" y="48260"/>
            <a:chExt cx="2065610" cy="4140880"/>
          </a:xfrm>
        </p:grpSpPr>
        <p:grpSp>
          <p:nvGrpSpPr>
            <p:cNvPr id="14103" name="Google Shape;14103;g6d02bfda05_1_2884"/>
            <p:cNvGrpSpPr/>
            <p:nvPr/>
          </p:nvGrpSpPr>
          <p:grpSpPr>
            <a:xfrm>
              <a:off x="2576830" y="286270"/>
              <a:ext cx="1804625" cy="3872980"/>
              <a:chOff x="2576830" y="286270"/>
              <a:chExt cx="1804625" cy="3872980"/>
            </a:xfrm>
          </p:grpSpPr>
          <p:grpSp>
            <p:nvGrpSpPr>
              <p:cNvPr id="14104" name="Google Shape;14104;g6d02bfda05_1_2884"/>
              <p:cNvGrpSpPr/>
              <p:nvPr/>
            </p:nvGrpSpPr>
            <p:grpSpPr>
              <a:xfrm>
                <a:off x="3174980" y="286270"/>
                <a:ext cx="1206475" cy="3872980"/>
                <a:chOff x="3174980" y="286270"/>
                <a:chExt cx="1206475" cy="3872980"/>
              </a:xfrm>
            </p:grpSpPr>
            <p:grpSp>
              <p:nvGrpSpPr>
                <p:cNvPr id="14105" name="Google Shape;14105;g6d02bfda05_1_2884"/>
                <p:cNvGrpSpPr/>
                <p:nvPr/>
              </p:nvGrpSpPr>
              <p:grpSpPr>
                <a:xfrm>
                  <a:off x="3174980" y="286270"/>
                  <a:ext cx="1206475" cy="652260"/>
                  <a:chOff x="3174980" y="286270"/>
                  <a:chExt cx="1206475" cy="652260"/>
                </a:xfrm>
              </p:grpSpPr>
              <p:grpSp>
                <p:nvGrpSpPr>
                  <p:cNvPr id="14106" name="Google Shape;14106;g6d02bfda05_1_2884"/>
                  <p:cNvGrpSpPr/>
                  <p:nvPr/>
                </p:nvGrpSpPr>
                <p:grpSpPr>
                  <a:xfrm>
                    <a:off x="3174980" y="286270"/>
                    <a:ext cx="300330" cy="652260"/>
                    <a:chOff x="3174980" y="286270"/>
                    <a:chExt cx="300330" cy="652260"/>
                  </a:xfrm>
                </p:grpSpPr>
                <p:cxnSp>
                  <p:nvCxnSpPr>
                    <p:cNvPr id="14107" name="Google Shape;14107;g6d02bfda05_1_2884"/>
                    <p:cNvCxnSpPr/>
                    <p:nvPr/>
                  </p:nvCxnSpPr>
                  <p:spPr>
                    <a:xfrm>
                      <a:off x="322072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08" name="Google Shape;14108;g6d02bfda05_1_2884"/>
                    <p:cNvCxnSpPr/>
                    <p:nvPr/>
                  </p:nvCxnSpPr>
                  <p:spPr>
                    <a:xfrm flipH="1" rot="10800000">
                      <a:off x="3222625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09" name="Google Shape;14109;g6d02bfda05_1_2884"/>
                    <p:cNvSpPr/>
                    <p:nvPr/>
                  </p:nvSpPr>
                  <p:spPr>
                    <a:xfrm>
                      <a:off x="318960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10" name="Google Shape;14110;g6d02bfda05_1_2884"/>
                    <p:cNvSpPr/>
                    <p:nvPr/>
                  </p:nvSpPr>
                  <p:spPr>
                    <a:xfrm rot="10800000">
                      <a:off x="3174980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11" name="Google Shape;14111;g6d02bfda05_1_2884"/>
                    <p:cNvCxnSpPr>
                      <a:stCxn id="14110" idx="4"/>
                    </p:cNvCxnSpPr>
                    <p:nvPr/>
                  </p:nvCxnSpPr>
                  <p:spPr>
                    <a:xfrm rot="10800000">
                      <a:off x="3212330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12" name="Google Shape;14112;g6d02bfda05_1_2884"/>
                    <p:cNvCxnSpPr/>
                    <p:nvPr/>
                  </p:nvCxnSpPr>
                  <p:spPr>
                    <a:xfrm rot="10800000">
                      <a:off x="322440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13" name="Google Shape;14113;g6d02bfda05_1_2884"/>
                    <p:cNvCxnSpPr/>
                    <p:nvPr/>
                  </p:nvCxnSpPr>
                  <p:spPr>
                    <a:xfrm rot="10800000">
                      <a:off x="3445650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14" name="Google Shape;14114;g6d02bfda05_1_2884"/>
                    <p:cNvSpPr/>
                    <p:nvPr/>
                  </p:nvSpPr>
                  <p:spPr>
                    <a:xfrm>
                      <a:off x="342011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15" name="Google Shape;14115;g6d02bfda05_1_2884"/>
                  <p:cNvGrpSpPr/>
                  <p:nvPr/>
                </p:nvGrpSpPr>
                <p:grpSpPr>
                  <a:xfrm>
                    <a:off x="3612495" y="286270"/>
                    <a:ext cx="300965" cy="652260"/>
                    <a:chOff x="3612495" y="286270"/>
                    <a:chExt cx="300965" cy="652260"/>
                  </a:xfrm>
                </p:grpSpPr>
                <p:cxnSp>
                  <p:nvCxnSpPr>
                    <p:cNvPr id="14116" name="Google Shape;14116;g6d02bfda05_1_2884"/>
                    <p:cNvCxnSpPr/>
                    <p:nvPr/>
                  </p:nvCxnSpPr>
                  <p:spPr>
                    <a:xfrm>
                      <a:off x="365887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17" name="Google Shape;14117;g6d02bfda05_1_2884"/>
                    <p:cNvCxnSpPr/>
                    <p:nvPr/>
                  </p:nvCxnSpPr>
                  <p:spPr>
                    <a:xfrm flipH="1" rot="10800000">
                      <a:off x="366014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18" name="Google Shape;14118;g6d02bfda05_1_2884"/>
                    <p:cNvSpPr/>
                    <p:nvPr/>
                  </p:nvSpPr>
                  <p:spPr>
                    <a:xfrm>
                      <a:off x="3627120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19" name="Google Shape;14119;g6d02bfda05_1_2884"/>
                    <p:cNvSpPr/>
                    <p:nvPr/>
                  </p:nvSpPr>
                  <p:spPr>
                    <a:xfrm rot="10800000">
                      <a:off x="361249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20" name="Google Shape;14120;g6d02bfda05_1_2884"/>
                    <p:cNvCxnSpPr>
                      <a:stCxn id="14119" idx="4"/>
                    </p:cNvCxnSpPr>
                    <p:nvPr/>
                  </p:nvCxnSpPr>
                  <p:spPr>
                    <a:xfrm rot="10800000">
                      <a:off x="364984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21" name="Google Shape;14121;g6d02bfda05_1_2884"/>
                    <p:cNvCxnSpPr/>
                    <p:nvPr/>
                  </p:nvCxnSpPr>
                  <p:spPr>
                    <a:xfrm rot="10800000">
                      <a:off x="366255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22" name="Google Shape;14122;g6d02bfda05_1_2884"/>
                    <p:cNvCxnSpPr/>
                    <p:nvPr/>
                  </p:nvCxnSpPr>
                  <p:spPr>
                    <a:xfrm rot="10800000">
                      <a:off x="388316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23" name="Google Shape;14123;g6d02bfda05_1_2884"/>
                    <p:cNvSpPr/>
                    <p:nvPr/>
                  </p:nvSpPr>
                  <p:spPr>
                    <a:xfrm>
                      <a:off x="385826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24" name="Google Shape;14124;g6d02bfda05_1_2884"/>
                  <p:cNvGrpSpPr/>
                  <p:nvPr/>
                </p:nvGrpSpPr>
                <p:grpSpPr>
                  <a:xfrm>
                    <a:off x="4081125" y="286270"/>
                    <a:ext cx="300330" cy="652260"/>
                    <a:chOff x="4081125" y="286270"/>
                    <a:chExt cx="300330" cy="652260"/>
                  </a:xfrm>
                </p:grpSpPr>
                <p:cxnSp>
                  <p:nvCxnSpPr>
                    <p:cNvPr id="14125" name="Google Shape;14125;g6d02bfda05_1_2884"/>
                    <p:cNvCxnSpPr/>
                    <p:nvPr/>
                  </p:nvCxnSpPr>
                  <p:spPr>
                    <a:xfrm>
                      <a:off x="4126865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26" name="Google Shape;14126;g6d02bfda05_1_2884"/>
                    <p:cNvCxnSpPr/>
                    <p:nvPr/>
                  </p:nvCxnSpPr>
                  <p:spPr>
                    <a:xfrm flipH="1" rot="10800000">
                      <a:off x="412877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27" name="Google Shape;14127;g6d02bfda05_1_2884"/>
                    <p:cNvSpPr/>
                    <p:nvPr/>
                  </p:nvSpPr>
                  <p:spPr>
                    <a:xfrm>
                      <a:off x="409511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28" name="Google Shape;14128;g6d02bfda05_1_2884"/>
                    <p:cNvSpPr/>
                    <p:nvPr/>
                  </p:nvSpPr>
                  <p:spPr>
                    <a:xfrm rot="10800000">
                      <a:off x="408112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29" name="Google Shape;14129;g6d02bfda05_1_2884"/>
                    <p:cNvCxnSpPr>
                      <a:stCxn id="14128" idx="4"/>
                    </p:cNvCxnSpPr>
                    <p:nvPr/>
                  </p:nvCxnSpPr>
                  <p:spPr>
                    <a:xfrm rot="10800000">
                      <a:off x="411847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30" name="Google Shape;14130;g6d02bfda05_1_2884"/>
                    <p:cNvCxnSpPr/>
                    <p:nvPr/>
                  </p:nvCxnSpPr>
                  <p:spPr>
                    <a:xfrm rot="10800000">
                      <a:off x="4130550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31" name="Google Shape;14131;g6d02bfda05_1_2884"/>
                    <p:cNvCxnSpPr/>
                    <p:nvPr/>
                  </p:nvCxnSpPr>
                  <p:spPr>
                    <a:xfrm rot="10800000">
                      <a:off x="435179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32" name="Google Shape;14132;g6d02bfda05_1_2884"/>
                    <p:cNvSpPr/>
                    <p:nvPr/>
                  </p:nvSpPr>
                  <p:spPr>
                    <a:xfrm>
                      <a:off x="4326255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133" name="Google Shape;14133;g6d02bfda05_1_2884"/>
                <p:cNvGrpSpPr/>
                <p:nvPr/>
              </p:nvGrpSpPr>
              <p:grpSpPr>
                <a:xfrm>
                  <a:off x="3174980" y="1377835"/>
                  <a:ext cx="1206475" cy="652260"/>
                  <a:chOff x="3174980" y="1377835"/>
                  <a:chExt cx="1206475" cy="652260"/>
                </a:xfrm>
              </p:grpSpPr>
              <p:grpSp>
                <p:nvGrpSpPr>
                  <p:cNvPr id="14134" name="Google Shape;14134;g6d02bfda05_1_2884"/>
                  <p:cNvGrpSpPr/>
                  <p:nvPr/>
                </p:nvGrpSpPr>
                <p:grpSpPr>
                  <a:xfrm>
                    <a:off x="3174980" y="1377835"/>
                    <a:ext cx="300330" cy="652260"/>
                    <a:chOff x="3174980" y="1377835"/>
                    <a:chExt cx="300330" cy="652260"/>
                  </a:xfrm>
                </p:grpSpPr>
                <p:cxnSp>
                  <p:nvCxnSpPr>
                    <p:cNvPr id="14135" name="Google Shape;14135;g6d02bfda05_1_2884"/>
                    <p:cNvCxnSpPr/>
                    <p:nvPr/>
                  </p:nvCxnSpPr>
                  <p:spPr>
                    <a:xfrm>
                      <a:off x="322072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36" name="Google Shape;14136;g6d02bfda05_1_2884"/>
                    <p:cNvCxnSpPr/>
                    <p:nvPr/>
                  </p:nvCxnSpPr>
                  <p:spPr>
                    <a:xfrm flipH="1" rot="10800000">
                      <a:off x="3222625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37" name="Google Shape;14137;g6d02bfda05_1_2884"/>
                    <p:cNvSpPr/>
                    <p:nvPr/>
                  </p:nvSpPr>
                  <p:spPr>
                    <a:xfrm>
                      <a:off x="318960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38" name="Google Shape;14138;g6d02bfda05_1_2884"/>
                    <p:cNvSpPr/>
                    <p:nvPr/>
                  </p:nvSpPr>
                  <p:spPr>
                    <a:xfrm rot="10800000">
                      <a:off x="3174980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39" name="Google Shape;14139;g6d02bfda05_1_2884"/>
                    <p:cNvCxnSpPr>
                      <a:stCxn id="14138" idx="4"/>
                    </p:cNvCxnSpPr>
                    <p:nvPr/>
                  </p:nvCxnSpPr>
                  <p:spPr>
                    <a:xfrm rot="10800000">
                      <a:off x="3212330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40" name="Google Shape;14140;g6d02bfda05_1_2884"/>
                    <p:cNvCxnSpPr/>
                    <p:nvPr/>
                  </p:nvCxnSpPr>
                  <p:spPr>
                    <a:xfrm rot="10800000">
                      <a:off x="322440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41" name="Google Shape;14141;g6d02bfda05_1_2884"/>
                    <p:cNvCxnSpPr/>
                    <p:nvPr/>
                  </p:nvCxnSpPr>
                  <p:spPr>
                    <a:xfrm rot="10800000">
                      <a:off x="3445650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42" name="Google Shape;14142;g6d02bfda05_1_2884"/>
                    <p:cNvSpPr/>
                    <p:nvPr/>
                  </p:nvSpPr>
                  <p:spPr>
                    <a:xfrm>
                      <a:off x="342011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43" name="Google Shape;14143;g6d02bfda05_1_2884"/>
                  <p:cNvGrpSpPr/>
                  <p:nvPr/>
                </p:nvGrpSpPr>
                <p:grpSpPr>
                  <a:xfrm>
                    <a:off x="3612495" y="1377835"/>
                    <a:ext cx="300965" cy="652260"/>
                    <a:chOff x="3612495" y="1377835"/>
                    <a:chExt cx="300965" cy="652260"/>
                  </a:xfrm>
                </p:grpSpPr>
                <p:cxnSp>
                  <p:nvCxnSpPr>
                    <p:cNvPr id="14144" name="Google Shape;14144;g6d02bfda05_1_2884"/>
                    <p:cNvCxnSpPr/>
                    <p:nvPr/>
                  </p:nvCxnSpPr>
                  <p:spPr>
                    <a:xfrm>
                      <a:off x="365887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45" name="Google Shape;14145;g6d02bfda05_1_2884"/>
                    <p:cNvCxnSpPr/>
                    <p:nvPr/>
                  </p:nvCxnSpPr>
                  <p:spPr>
                    <a:xfrm flipH="1" rot="10800000">
                      <a:off x="366014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46" name="Google Shape;14146;g6d02bfda05_1_2884"/>
                    <p:cNvSpPr/>
                    <p:nvPr/>
                  </p:nvSpPr>
                  <p:spPr>
                    <a:xfrm>
                      <a:off x="3627120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47" name="Google Shape;14147;g6d02bfda05_1_2884"/>
                    <p:cNvSpPr/>
                    <p:nvPr/>
                  </p:nvSpPr>
                  <p:spPr>
                    <a:xfrm rot="10800000">
                      <a:off x="361249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48" name="Google Shape;14148;g6d02bfda05_1_2884"/>
                    <p:cNvCxnSpPr>
                      <a:stCxn id="14147" idx="4"/>
                    </p:cNvCxnSpPr>
                    <p:nvPr/>
                  </p:nvCxnSpPr>
                  <p:spPr>
                    <a:xfrm rot="10800000">
                      <a:off x="364984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49" name="Google Shape;14149;g6d02bfda05_1_2884"/>
                    <p:cNvCxnSpPr/>
                    <p:nvPr/>
                  </p:nvCxnSpPr>
                  <p:spPr>
                    <a:xfrm rot="10800000">
                      <a:off x="366255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50" name="Google Shape;14150;g6d02bfda05_1_2884"/>
                    <p:cNvCxnSpPr/>
                    <p:nvPr/>
                  </p:nvCxnSpPr>
                  <p:spPr>
                    <a:xfrm rot="10800000">
                      <a:off x="388316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51" name="Google Shape;14151;g6d02bfda05_1_2884"/>
                    <p:cNvSpPr/>
                    <p:nvPr/>
                  </p:nvSpPr>
                  <p:spPr>
                    <a:xfrm>
                      <a:off x="385826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52" name="Google Shape;14152;g6d02bfda05_1_2884"/>
                  <p:cNvGrpSpPr/>
                  <p:nvPr/>
                </p:nvGrpSpPr>
                <p:grpSpPr>
                  <a:xfrm>
                    <a:off x="4081125" y="1377835"/>
                    <a:ext cx="300330" cy="652260"/>
                    <a:chOff x="4081125" y="1377835"/>
                    <a:chExt cx="300330" cy="652260"/>
                  </a:xfrm>
                </p:grpSpPr>
                <p:cxnSp>
                  <p:nvCxnSpPr>
                    <p:cNvPr id="14153" name="Google Shape;14153;g6d02bfda05_1_2884"/>
                    <p:cNvCxnSpPr/>
                    <p:nvPr/>
                  </p:nvCxnSpPr>
                  <p:spPr>
                    <a:xfrm>
                      <a:off x="4126865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54" name="Google Shape;14154;g6d02bfda05_1_2884"/>
                    <p:cNvCxnSpPr/>
                    <p:nvPr/>
                  </p:nvCxnSpPr>
                  <p:spPr>
                    <a:xfrm flipH="1" rot="10800000">
                      <a:off x="412877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55" name="Google Shape;14155;g6d02bfda05_1_2884"/>
                    <p:cNvSpPr/>
                    <p:nvPr/>
                  </p:nvSpPr>
                  <p:spPr>
                    <a:xfrm>
                      <a:off x="409511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56" name="Google Shape;14156;g6d02bfda05_1_2884"/>
                    <p:cNvSpPr/>
                    <p:nvPr/>
                  </p:nvSpPr>
                  <p:spPr>
                    <a:xfrm rot="10800000">
                      <a:off x="408112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57" name="Google Shape;14157;g6d02bfda05_1_2884"/>
                    <p:cNvCxnSpPr>
                      <a:stCxn id="14156" idx="4"/>
                    </p:cNvCxnSpPr>
                    <p:nvPr/>
                  </p:nvCxnSpPr>
                  <p:spPr>
                    <a:xfrm rot="10800000">
                      <a:off x="411847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58" name="Google Shape;14158;g6d02bfda05_1_2884"/>
                    <p:cNvCxnSpPr/>
                    <p:nvPr/>
                  </p:nvCxnSpPr>
                  <p:spPr>
                    <a:xfrm rot="10800000">
                      <a:off x="4130550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59" name="Google Shape;14159;g6d02bfda05_1_2884"/>
                    <p:cNvCxnSpPr/>
                    <p:nvPr/>
                  </p:nvCxnSpPr>
                  <p:spPr>
                    <a:xfrm rot="10800000">
                      <a:off x="435179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60" name="Google Shape;14160;g6d02bfda05_1_2884"/>
                    <p:cNvSpPr/>
                    <p:nvPr/>
                  </p:nvSpPr>
                  <p:spPr>
                    <a:xfrm>
                      <a:off x="4326255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161" name="Google Shape;14161;g6d02bfda05_1_2884"/>
                <p:cNvGrpSpPr/>
                <p:nvPr/>
              </p:nvGrpSpPr>
              <p:grpSpPr>
                <a:xfrm>
                  <a:off x="3174980" y="2469400"/>
                  <a:ext cx="1206475" cy="652895"/>
                  <a:chOff x="3174980" y="2469400"/>
                  <a:chExt cx="1206475" cy="652895"/>
                </a:xfrm>
              </p:grpSpPr>
              <p:grpSp>
                <p:nvGrpSpPr>
                  <p:cNvPr id="14162" name="Google Shape;14162;g6d02bfda05_1_2884"/>
                  <p:cNvGrpSpPr/>
                  <p:nvPr/>
                </p:nvGrpSpPr>
                <p:grpSpPr>
                  <a:xfrm>
                    <a:off x="3174980" y="2469400"/>
                    <a:ext cx="300330" cy="652895"/>
                    <a:chOff x="3174980" y="2469400"/>
                    <a:chExt cx="300330" cy="652895"/>
                  </a:xfrm>
                </p:grpSpPr>
                <p:cxnSp>
                  <p:nvCxnSpPr>
                    <p:cNvPr id="14163" name="Google Shape;14163;g6d02bfda05_1_2884"/>
                    <p:cNvCxnSpPr/>
                    <p:nvPr/>
                  </p:nvCxnSpPr>
                  <p:spPr>
                    <a:xfrm>
                      <a:off x="322072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64" name="Google Shape;14164;g6d02bfda05_1_2884"/>
                    <p:cNvCxnSpPr/>
                    <p:nvPr/>
                  </p:nvCxnSpPr>
                  <p:spPr>
                    <a:xfrm flipH="1" rot="10800000">
                      <a:off x="3222625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65" name="Google Shape;14165;g6d02bfda05_1_2884"/>
                    <p:cNvSpPr/>
                    <p:nvPr/>
                  </p:nvSpPr>
                  <p:spPr>
                    <a:xfrm>
                      <a:off x="318960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66" name="Google Shape;14166;g6d02bfda05_1_2884"/>
                    <p:cNvSpPr/>
                    <p:nvPr/>
                  </p:nvSpPr>
                  <p:spPr>
                    <a:xfrm rot="10800000">
                      <a:off x="3174980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67" name="Google Shape;14167;g6d02bfda05_1_2884"/>
                    <p:cNvCxnSpPr>
                      <a:stCxn id="14166" idx="4"/>
                    </p:cNvCxnSpPr>
                    <p:nvPr/>
                  </p:nvCxnSpPr>
                  <p:spPr>
                    <a:xfrm rot="10800000">
                      <a:off x="3212330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68" name="Google Shape;14168;g6d02bfda05_1_2884"/>
                    <p:cNvCxnSpPr/>
                    <p:nvPr/>
                  </p:nvCxnSpPr>
                  <p:spPr>
                    <a:xfrm rot="10800000">
                      <a:off x="322440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69" name="Google Shape;14169;g6d02bfda05_1_2884"/>
                    <p:cNvCxnSpPr/>
                    <p:nvPr/>
                  </p:nvCxnSpPr>
                  <p:spPr>
                    <a:xfrm rot="10800000">
                      <a:off x="3445650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70" name="Google Shape;14170;g6d02bfda05_1_2884"/>
                    <p:cNvSpPr/>
                    <p:nvPr/>
                  </p:nvSpPr>
                  <p:spPr>
                    <a:xfrm>
                      <a:off x="342011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71" name="Google Shape;14171;g6d02bfda05_1_2884"/>
                  <p:cNvGrpSpPr/>
                  <p:nvPr/>
                </p:nvGrpSpPr>
                <p:grpSpPr>
                  <a:xfrm>
                    <a:off x="3612495" y="2469400"/>
                    <a:ext cx="300965" cy="652895"/>
                    <a:chOff x="3612495" y="2469400"/>
                    <a:chExt cx="300965" cy="652895"/>
                  </a:xfrm>
                </p:grpSpPr>
                <p:cxnSp>
                  <p:nvCxnSpPr>
                    <p:cNvPr id="14172" name="Google Shape;14172;g6d02bfda05_1_2884"/>
                    <p:cNvCxnSpPr/>
                    <p:nvPr/>
                  </p:nvCxnSpPr>
                  <p:spPr>
                    <a:xfrm>
                      <a:off x="365887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73" name="Google Shape;14173;g6d02bfda05_1_2884"/>
                    <p:cNvCxnSpPr/>
                    <p:nvPr/>
                  </p:nvCxnSpPr>
                  <p:spPr>
                    <a:xfrm flipH="1" rot="10800000">
                      <a:off x="366014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74" name="Google Shape;14174;g6d02bfda05_1_2884"/>
                    <p:cNvSpPr/>
                    <p:nvPr/>
                  </p:nvSpPr>
                  <p:spPr>
                    <a:xfrm>
                      <a:off x="3627120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75" name="Google Shape;14175;g6d02bfda05_1_2884"/>
                    <p:cNvSpPr/>
                    <p:nvPr/>
                  </p:nvSpPr>
                  <p:spPr>
                    <a:xfrm rot="10800000">
                      <a:off x="361249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76" name="Google Shape;14176;g6d02bfda05_1_2884"/>
                    <p:cNvCxnSpPr>
                      <a:stCxn id="14175" idx="4"/>
                    </p:cNvCxnSpPr>
                    <p:nvPr/>
                  </p:nvCxnSpPr>
                  <p:spPr>
                    <a:xfrm rot="10800000">
                      <a:off x="364984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77" name="Google Shape;14177;g6d02bfda05_1_2884"/>
                    <p:cNvCxnSpPr/>
                    <p:nvPr/>
                  </p:nvCxnSpPr>
                  <p:spPr>
                    <a:xfrm rot="10800000">
                      <a:off x="366255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78" name="Google Shape;14178;g6d02bfda05_1_2884"/>
                    <p:cNvCxnSpPr/>
                    <p:nvPr/>
                  </p:nvCxnSpPr>
                  <p:spPr>
                    <a:xfrm rot="10800000">
                      <a:off x="388316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79" name="Google Shape;14179;g6d02bfda05_1_2884"/>
                    <p:cNvSpPr/>
                    <p:nvPr/>
                  </p:nvSpPr>
                  <p:spPr>
                    <a:xfrm>
                      <a:off x="385826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80" name="Google Shape;14180;g6d02bfda05_1_2884"/>
                  <p:cNvGrpSpPr/>
                  <p:nvPr/>
                </p:nvGrpSpPr>
                <p:grpSpPr>
                  <a:xfrm>
                    <a:off x="4081125" y="2469400"/>
                    <a:ext cx="300330" cy="652895"/>
                    <a:chOff x="4081125" y="2469400"/>
                    <a:chExt cx="300330" cy="652895"/>
                  </a:xfrm>
                </p:grpSpPr>
                <p:cxnSp>
                  <p:nvCxnSpPr>
                    <p:cNvPr id="14181" name="Google Shape;14181;g6d02bfda05_1_2884"/>
                    <p:cNvCxnSpPr/>
                    <p:nvPr/>
                  </p:nvCxnSpPr>
                  <p:spPr>
                    <a:xfrm>
                      <a:off x="4126865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82" name="Google Shape;14182;g6d02bfda05_1_2884"/>
                    <p:cNvCxnSpPr/>
                    <p:nvPr/>
                  </p:nvCxnSpPr>
                  <p:spPr>
                    <a:xfrm flipH="1" rot="10800000">
                      <a:off x="412877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83" name="Google Shape;14183;g6d02bfda05_1_2884"/>
                    <p:cNvSpPr/>
                    <p:nvPr/>
                  </p:nvSpPr>
                  <p:spPr>
                    <a:xfrm>
                      <a:off x="409511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84" name="Google Shape;14184;g6d02bfda05_1_2884"/>
                    <p:cNvSpPr/>
                    <p:nvPr/>
                  </p:nvSpPr>
                  <p:spPr>
                    <a:xfrm rot="10800000">
                      <a:off x="408112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85" name="Google Shape;14185;g6d02bfda05_1_2884"/>
                    <p:cNvCxnSpPr>
                      <a:stCxn id="14184" idx="4"/>
                    </p:cNvCxnSpPr>
                    <p:nvPr/>
                  </p:nvCxnSpPr>
                  <p:spPr>
                    <a:xfrm rot="10800000">
                      <a:off x="411847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86" name="Google Shape;14186;g6d02bfda05_1_2884"/>
                    <p:cNvCxnSpPr/>
                    <p:nvPr/>
                  </p:nvCxnSpPr>
                  <p:spPr>
                    <a:xfrm rot="10800000">
                      <a:off x="4130550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87" name="Google Shape;14187;g6d02bfda05_1_2884"/>
                    <p:cNvCxnSpPr/>
                    <p:nvPr/>
                  </p:nvCxnSpPr>
                  <p:spPr>
                    <a:xfrm rot="10800000">
                      <a:off x="435179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88" name="Google Shape;14188;g6d02bfda05_1_2884"/>
                    <p:cNvSpPr/>
                    <p:nvPr/>
                  </p:nvSpPr>
                  <p:spPr>
                    <a:xfrm>
                      <a:off x="4326255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189" name="Google Shape;14189;g6d02bfda05_1_2884"/>
                <p:cNvGrpSpPr/>
                <p:nvPr/>
              </p:nvGrpSpPr>
              <p:grpSpPr>
                <a:xfrm>
                  <a:off x="3174980" y="3506355"/>
                  <a:ext cx="1206475" cy="652895"/>
                  <a:chOff x="3174980" y="3506355"/>
                  <a:chExt cx="1206475" cy="652895"/>
                </a:xfrm>
              </p:grpSpPr>
              <p:grpSp>
                <p:nvGrpSpPr>
                  <p:cNvPr id="14190" name="Google Shape;14190;g6d02bfda05_1_2884"/>
                  <p:cNvGrpSpPr/>
                  <p:nvPr/>
                </p:nvGrpSpPr>
                <p:grpSpPr>
                  <a:xfrm>
                    <a:off x="3174980" y="3506355"/>
                    <a:ext cx="300330" cy="652895"/>
                    <a:chOff x="3174980" y="3506355"/>
                    <a:chExt cx="300330" cy="652895"/>
                  </a:xfrm>
                </p:grpSpPr>
                <p:cxnSp>
                  <p:nvCxnSpPr>
                    <p:cNvPr id="14191" name="Google Shape;14191;g6d02bfda05_1_2884"/>
                    <p:cNvCxnSpPr/>
                    <p:nvPr/>
                  </p:nvCxnSpPr>
                  <p:spPr>
                    <a:xfrm>
                      <a:off x="322072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92" name="Google Shape;14192;g6d02bfda05_1_2884"/>
                    <p:cNvCxnSpPr/>
                    <p:nvPr/>
                  </p:nvCxnSpPr>
                  <p:spPr>
                    <a:xfrm flipH="1" rot="10800000">
                      <a:off x="3222625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93" name="Google Shape;14193;g6d02bfda05_1_2884"/>
                    <p:cNvSpPr/>
                    <p:nvPr/>
                  </p:nvSpPr>
                  <p:spPr>
                    <a:xfrm>
                      <a:off x="318960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94" name="Google Shape;14194;g6d02bfda05_1_2884"/>
                    <p:cNvSpPr/>
                    <p:nvPr/>
                  </p:nvSpPr>
                  <p:spPr>
                    <a:xfrm rot="10800000">
                      <a:off x="3174980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95" name="Google Shape;14195;g6d02bfda05_1_2884"/>
                    <p:cNvCxnSpPr>
                      <a:stCxn id="14194" idx="4"/>
                    </p:cNvCxnSpPr>
                    <p:nvPr/>
                  </p:nvCxnSpPr>
                  <p:spPr>
                    <a:xfrm rot="10800000">
                      <a:off x="3212330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96" name="Google Shape;14196;g6d02bfda05_1_2884"/>
                    <p:cNvCxnSpPr/>
                    <p:nvPr/>
                  </p:nvCxnSpPr>
                  <p:spPr>
                    <a:xfrm rot="10800000">
                      <a:off x="322440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197" name="Google Shape;14197;g6d02bfda05_1_2884"/>
                    <p:cNvCxnSpPr/>
                    <p:nvPr/>
                  </p:nvCxnSpPr>
                  <p:spPr>
                    <a:xfrm rot="10800000">
                      <a:off x="3445650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0000FF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198" name="Google Shape;14198;g6d02bfda05_1_2884"/>
                    <p:cNvSpPr/>
                    <p:nvPr/>
                  </p:nvSpPr>
                  <p:spPr>
                    <a:xfrm>
                      <a:off x="342011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99" name="Google Shape;14199;g6d02bfda05_1_2884"/>
                  <p:cNvGrpSpPr/>
                  <p:nvPr/>
                </p:nvGrpSpPr>
                <p:grpSpPr>
                  <a:xfrm>
                    <a:off x="3612495" y="3506355"/>
                    <a:ext cx="300965" cy="652895"/>
                    <a:chOff x="3612495" y="3506355"/>
                    <a:chExt cx="300965" cy="652895"/>
                  </a:xfrm>
                </p:grpSpPr>
                <p:cxnSp>
                  <p:nvCxnSpPr>
                    <p:cNvPr id="14200" name="Google Shape;14200;g6d02bfda05_1_2884"/>
                    <p:cNvCxnSpPr/>
                    <p:nvPr/>
                  </p:nvCxnSpPr>
                  <p:spPr>
                    <a:xfrm>
                      <a:off x="365887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201" name="Google Shape;14201;g6d02bfda05_1_2884"/>
                    <p:cNvCxnSpPr/>
                    <p:nvPr/>
                  </p:nvCxnSpPr>
                  <p:spPr>
                    <a:xfrm flipH="1" rot="10800000">
                      <a:off x="366014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202" name="Google Shape;14202;g6d02bfda05_1_2884"/>
                    <p:cNvSpPr/>
                    <p:nvPr/>
                  </p:nvSpPr>
                  <p:spPr>
                    <a:xfrm>
                      <a:off x="3627120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03" name="Google Shape;14203;g6d02bfda05_1_2884"/>
                    <p:cNvSpPr/>
                    <p:nvPr/>
                  </p:nvSpPr>
                  <p:spPr>
                    <a:xfrm rot="10800000">
                      <a:off x="361249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204" name="Google Shape;14204;g6d02bfda05_1_2884"/>
                    <p:cNvCxnSpPr>
                      <a:stCxn id="14203" idx="4"/>
                    </p:cNvCxnSpPr>
                    <p:nvPr/>
                  </p:nvCxnSpPr>
                  <p:spPr>
                    <a:xfrm rot="10800000">
                      <a:off x="364984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205" name="Google Shape;14205;g6d02bfda05_1_2884"/>
                    <p:cNvCxnSpPr/>
                    <p:nvPr/>
                  </p:nvCxnSpPr>
                  <p:spPr>
                    <a:xfrm rot="10800000">
                      <a:off x="366255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206" name="Google Shape;14206;g6d02bfda05_1_2884"/>
                    <p:cNvCxnSpPr/>
                    <p:nvPr/>
                  </p:nvCxnSpPr>
                  <p:spPr>
                    <a:xfrm rot="10800000">
                      <a:off x="388316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207" name="Google Shape;14207;g6d02bfda05_1_2884"/>
                    <p:cNvSpPr/>
                    <p:nvPr/>
                  </p:nvSpPr>
                  <p:spPr>
                    <a:xfrm>
                      <a:off x="385826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208" name="Google Shape;14208;g6d02bfda05_1_2884"/>
                  <p:cNvGrpSpPr/>
                  <p:nvPr/>
                </p:nvGrpSpPr>
                <p:grpSpPr>
                  <a:xfrm>
                    <a:off x="4081125" y="3506355"/>
                    <a:ext cx="300330" cy="652895"/>
                    <a:chOff x="4081125" y="3506355"/>
                    <a:chExt cx="300330" cy="652895"/>
                  </a:xfrm>
                </p:grpSpPr>
                <p:cxnSp>
                  <p:nvCxnSpPr>
                    <p:cNvPr id="14209" name="Google Shape;14209;g6d02bfda05_1_2884"/>
                    <p:cNvCxnSpPr/>
                    <p:nvPr/>
                  </p:nvCxnSpPr>
                  <p:spPr>
                    <a:xfrm>
                      <a:off x="4126865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210" name="Google Shape;14210;g6d02bfda05_1_2884"/>
                    <p:cNvCxnSpPr/>
                    <p:nvPr/>
                  </p:nvCxnSpPr>
                  <p:spPr>
                    <a:xfrm flipH="1" rot="10800000">
                      <a:off x="412877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211" name="Google Shape;14211;g6d02bfda05_1_2884"/>
                    <p:cNvSpPr/>
                    <p:nvPr/>
                  </p:nvSpPr>
                  <p:spPr>
                    <a:xfrm>
                      <a:off x="409511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12" name="Google Shape;14212;g6d02bfda05_1_2884"/>
                    <p:cNvSpPr/>
                    <p:nvPr/>
                  </p:nvSpPr>
                  <p:spPr>
                    <a:xfrm rot="10800000">
                      <a:off x="408112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213" name="Google Shape;14213;g6d02bfda05_1_2884"/>
                    <p:cNvCxnSpPr>
                      <a:stCxn id="14212" idx="4"/>
                    </p:cNvCxnSpPr>
                    <p:nvPr/>
                  </p:nvCxnSpPr>
                  <p:spPr>
                    <a:xfrm rot="10800000">
                      <a:off x="411847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214" name="Google Shape;14214;g6d02bfda05_1_2884"/>
                    <p:cNvCxnSpPr/>
                    <p:nvPr/>
                  </p:nvCxnSpPr>
                  <p:spPr>
                    <a:xfrm rot="10800000">
                      <a:off x="4130550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4215" name="Google Shape;14215;g6d02bfda05_1_2884"/>
                    <p:cNvCxnSpPr/>
                    <p:nvPr/>
                  </p:nvCxnSpPr>
                  <p:spPr>
                    <a:xfrm rot="10800000">
                      <a:off x="435179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sp>
                  <p:nvSpPr>
                    <p:cNvPr id="14216" name="Google Shape;14216;g6d02bfda05_1_2884"/>
                    <p:cNvSpPr/>
                    <p:nvPr/>
                  </p:nvSpPr>
                  <p:spPr>
                    <a:xfrm>
                      <a:off x="4326255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  <p:txBody>
                    <a:bodyPr anchorCtr="0" anchor="ctr" bIns="91425" lIns="91425" spcFirstLastPara="1" rIns="91425" wrap="square" tIns="91425"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 cap="none" strike="noStrik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4217" name="Google Shape;14217;g6d02bfda05_1_2884"/>
              <p:cNvGrpSpPr/>
              <p:nvPr/>
            </p:nvGrpSpPr>
            <p:grpSpPr>
              <a:xfrm>
                <a:off x="2576830" y="286385"/>
                <a:ext cx="1580400" cy="486465"/>
                <a:chOff x="2576830" y="286385"/>
                <a:chExt cx="1580400" cy="486465"/>
              </a:xfrm>
            </p:grpSpPr>
            <p:cxnSp>
              <p:nvCxnSpPr>
                <p:cNvPr id="14218" name="Google Shape;14218;g6d02bfda05_1_2884"/>
                <p:cNvCxnSpPr/>
                <p:nvPr/>
              </p:nvCxnSpPr>
              <p:spPr>
                <a:xfrm>
                  <a:off x="2576830" y="28638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4219" name="Google Shape;14219;g6d02bfda05_1_2884"/>
                <p:cNvCxnSpPr/>
                <p:nvPr/>
              </p:nvCxnSpPr>
              <p:spPr>
                <a:xfrm>
                  <a:off x="2576830" y="76835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4220" name="Google Shape;14220;g6d02bfda05_1_2884"/>
              <p:cNvGrpSpPr/>
              <p:nvPr/>
            </p:nvGrpSpPr>
            <p:grpSpPr>
              <a:xfrm>
                <a:off x="2614295" y="1371600"/>
                <a:ext cx="1580400" cy="486465"/>
                <a:chOff x="2614295" y="1371600"/>
                <a:chExt cx="1580400" cy="486465"/>
              </a:xfrm>
            </p:grpSpPr>
            <p:cxnSp>
              <p:nvCxnSpPr>
                <p:cNvPr id="14221" name="Google Shape;14221;g6d02bfda05_1_2884"/>
                <p:cNvCxnSpPr/>
                <p:nvPr/>
              </p:nvCxnSpPr>
              <p:spPr>
                <a:xfrm>
                  <a:off x="2614295" y="137160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4222" name="Google Shape;14222;g6d02bfda05_1_2884"/>
                <p:cNvCxnSpPr/>
                <p:nvPr/>
              </p:nvCxnSpPr>
              <p:spPr>
                <a:xfrm>
                  <a:off x="2614295" y="185356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4223" name="Google Shape;14223;g6d02bfda05_1_2884"/>
              <p:cNvGrpSpPr/>
              <p:nvPr/>
            </p:nvGrpSpPr>
            <p:grpSpPr>
              <a:xfrm>
                <a:off x="2614295" y="2456815"/>
                <a:ext cx="1580400" cy="486465"/>
                <a:chOff x="2614295" y="2456815"/>
                <a:chExt cx="1580400" cy="486465"/>
              </a:xfrm>
            </p:grpSpPr>
            <p:cxnSp>
              <p:nvCxnSpPr>
                <p:cNvPr id="14224" name="Google Shape;14224;g6d02bfda05_1_2884"/>
                <p:cNvCxnSpPr/>
                <p:nvPr/>
              </p:nvCxnSpPr>
              <p:spPr>
                <a:xfrm>
                  <a:off x="2614295" y="245681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4225" name="Google Shape;14225;g6d02bfda05_1_2884"/>
                <p:cNvCxnSpPr/>
                <p:nvPr/>
              </p:nvCxnSpPr>
              <p:spPr>
                <a:xfrm>
                  <a:off x="2614295" y="293878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4226" name="Google Shape;14226;g6d02bfda05_1_2884"/>
              <p:cNvGrpSpPr/>
              <p:nvPr/>
            </p:nvGrpSpPr>
            <p:grpSpPr>
              <a:xfrm>
                <a:off x="2576830" y="3490595"/>
                <a:ext cx="1580400" cy="486465"/>
                <a:chOff x="2576830" y="3490595"/>
                <a:chExt cx="1580400" cy="486465"/>
              </a:xfrm>
            </p:grpSpPr>
            <p:cxnSp>
              <p:nvCxnSpPr>
                <p:cNvPr id="14227" name="Google Shape;14227;g6d02bfda05_1_2884"/>
                <p:cNvCxnSpPr/>
                <p:nvPr/>
              </p:nvCxnSpPr>
              <p:spPr>
                <a:xfrm>
                  <a:off x="2576830" y="3490595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cxnSp>
              <p:nvCxnSpPr>
                <p:cNvPr id="14228" name="Google Shape;14228;g6d02bfda05_1_2884"/>
                <p:cNvCxnSpPr/>
                <p:nvPr/>
              </p:nvCxnSpPr>
              <p:spPr>
                <a:xfrm>
                  <a:off x="2576830" y="3972560"/>
                  <a:ext cx="1580400" cy="4500"/>
                </a:xfrm>
                <a:prstGeom prst="straightConnector1">
                  <a:avLst/>
                </a:prstGeom>
                <a:noFill/>
                <a:ln cap="flat" cmpd="sng" w="28575">
                  <a:solidFill>
                    <a:srgbClr val="0000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</p:grpSp>
        <p:sp>
          <p:nvSpPr>
            <p:cNvPr id="14229" name="Google Shape;14229;g6d02bfda05_1_2884"/>
            <p:cNvSpPr txBox="1"/>
            <p:nvPr/>
          </p:nvSpPr>
          <p:spPr>
            <a:xfrm>
              <a:off x="2341245" y="48260"/>
              <a:ext cx="235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0" name="Google Shape;14230;g6d02bfda05_1_2884"/>
            <p:cNvSpPr txBox="1"/>
            <p:nvPr/>
          </p:nvSpPr>
          <p:spPr>
            <a:xfrm>
              <a:off x="2390140" y="114236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1" name="Google Shape;14231;g6d02bfda05_1_2884"/>
            <p:cNvSpPr txBox="1"/>
            <p:nvPr/>
          </p:nvSpPr>
          <p:spPr>
            <a:xfrm>
              <a:off x="2359660" y="223583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2" name="Google Shape;14232;g6d02bfda05_1_2884"/>
            <p:cNvSpPr txBox="1"/>
            <p:nvPr/>
          </p:nvSpPr>
          <p:spPr>
            <a:xfrm>
              <a:off x="2322830" y="3275330"/>
              <a:ext cx="359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3" name="Google Shape;14233;g6d02bfda05_1_2884"/>
            <p:cNvSpPr txBox="1"/>
            <p:nvPr/>
          </p:nvSpPr>
          <p:spPr>
            <a:xfrm>
              <a:off x="2359660" y="55372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4" name="Google Shape;14234;g6d02bfda05_1_2884"/>
            <p:cNvSpPr txBox="1"/>
            <p:nvPr/>
          </p:nvSpPr>
          <p:spPr>
            <a:xfrm>
              <a:off x="2390140" y="163195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5" name="Google Shape;14235;g6d02bfda05_1_2884"/>
            <p:cNvSpPr txBox="1"/>
            <p:nvPr/>
          </p:nvSpPr>
          <p:spPr>
            <a:xfrm>
              <a:off x="2359660" y="271018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6" name="Google Shape;14236;g6d02bfda05_1_2884"/>
            <p:cNvSpPr txBox="1"/>
            <p:nvPr/>
          </p:nvSpPr>
          <p:spPr>
            <a:xfrm>
              <a:off x="2315845" y="374904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37" name="Google Shape;14237;g6d02bfda05_1_2884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14238" name="Google Shape;14238;g6d02bfda05_1_2884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9" name="Google Shape;14239;g6d02bfda05_1_2884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40" name="Google Shape;14240;g6d02bfda05_1_2884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41" name="Google Shape;14241;g6d02bfda05_1_2884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14242" name="Google Shape;14242;g6d02bfda05_1_2884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14243" name="Google Shape;14243;g6d02bfda05_1_2884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44" name="Google Shape;14244;g6d02bfda05_1_2884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45" name="Google Shape;14245;g6d02bfda05_1_2884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46" name="Google Shape;14246;g6d02bfda05_1_2884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247" name="Google Shape;14247;g6d02bfda05_1_2884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14248" name="Google Shape;14248;g6d02bfda05_1_2884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49" name="Google Shape;14249;g6d02bfda05_1_2884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0" name="Google Shape;14250;g6d02bfda05_1_2884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1" name="Google Shape;14251;g6d02bfda05_1_2884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252" name="Google Shape;14252;g6d02bfda05_1_2884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14253" name="Google Shape;14253;g6d02bfda05_1_2884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4" name="Google Shape;14254;g6d02bfda05_1_2884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5" name="Google Shape;14255;g6d02bfda05_1_2884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6" name="Google Shape;14256;g6d02bfda05_1_2884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b="0" i="0" lang="de-DE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4257" name="Google Shape;14257;g6d02bfda05_1_2884"/>
          <p:cNvSpPr/>
          <p:nvPr/>
        </p:nvSpPr>
        <p:spPr>
          <a:xfrm>
            <a:off x="50800" y="130175"/>
            <a:ext cx="2316600" cy="2097900"/>
          </a:xfrm>
          <a:prstGeom prst="verticalScroll">
            <a:avLst>
              <a:gd fmla="val 12500" name="adj"/>
            </a:avLst>
          </a:prstGeom>
          <a:solidFill>
            <a:srgbClr val="FFD966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258" name="Google Shape;14258;g6d02bfda05_1_2884"/>
          <p:cNvCxnSpPr/>
          <p:nvPr/>
        </p:nvCxnSpPr>
        <p:spPr>
          <a:xfrm>
            <a:off x="1635125" y="1215390"/>
            <a:ext cx="1360200" cy="375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4259" name="Google Shape;14259;g6d02bfda05_1_2884"/>
          <p:cNvCxnSpPr/>
          <p:nvPr/>
        </p:nvCxnSpPr>
        <p:spPr>
          <a:xfrm>
            <a:off x="1678305" y="1461135"/>
            <a:ext cx="3949200" cy="2954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4260" name="Google Shape;14260;g6d02bfda05_1_2884"/>
          <p:cNvSpPr/>
          <p:nvPr/>
        </p:nvSpPr>
        <p:spPr>
          <a:xfrm>
            <a:off x="2359660" y="2264410"/>
            <a:ext cx="2698800" cy="750000"/>
          </a:xfrm>
          <a:prstGeom prst="wedgeRectCallout">
            <a:avLst>
              <a:gd fmla="val 119915" name="adj1"/>
              <a:gd fmla="val -62878" name="adj2"/>
            </a:avLst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Ergebnis: 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0b00</a:t>
            </a:r>
            <a:r>
              <a:rPr b="0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61" name="Google Shape;14261;g6d02bfda05_1_2884"/>
          <p:cNvSpPr txBox="1"/>
          <p:nvPr/>
        </p:nvSpPr>
        <p:spPr>
          <a:xfrm>
            <a:off x="7119620" y="1548130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62" name="Google Shape;14262;g6d02bfda05_1_2884"/>
          <p:cNvSpPr txBox="1"/>
          <p:nvPr/>
        </p:nvSpPr>
        <p:spPr>
          <a:xfrm>
            <a:off x="7119620" y="48260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63" name="Google Shape;14263;g6d02bfda05_1_2884"/>
          <p:cNvSpPr txBox="1"/>
          <p:nvPr/>
        </p:nvSpPr>
        <p:spPr>
          <a:xfrm>
            <a:off x="7119620" y="2852420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de-DE" sz="2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2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64" name="Google Shape;14264;g6d02bfda05_1_28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4265" name="Google Shape;14265;g6d02bfda05_1_2884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fmla="val -55048" name="adj1"/>
              <a:gd fmla="val -35524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3 Bits aus Byte 1 wurden ausgegeben</a:t>
            </a:r>
            <a:endParaRPr b="1" i="0" sz="1600" u="none" cap="none" strike="noStrike">
              <a:solidFill>
                <a:srgbClr val="0000FF"/>
              </a:solidFill>
            </a:endParaRPr>
          </a:p>
        </p:txBody>
      </p:sp>
      <p:sp>
        <p:nvSpPr>
          <p:cNvPr id="14266" name="Google Shape;14266;g6d02bfda05_1_2884"/>
          <p:cNvSpPr/>
          <p:nvPr/>
        </p:nvSpPr>
        <p:spPr>
          <a:xfrm>
            <a:off x="2884200" y="1215400"/>
            <a:ext cx="1778700" cy="1060500"/>
          </a:xfrm>
          <a:prstGeom prst="rect">
            <a:avLst/>
          </a:prstGeom>
          <a:noFill/>
          <a:ln cap="flat" cmpd="sng" w="762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67" name="Google Shape;14267;g6d02bfda05_1_2884"/>
          <p:cNvSpPr/>
          <p:nvPr/>
        </p:nvSpPr>
        <p:spPr>
          <a:xfrm>
            <a:off x="6945050" y="146600"/>
            <a:ext cx="1215300" cy="3852000"/>
          </a:xfrm>
          <a:prstGeom prst="rect">
            <a:avLst/>
          </a:prstGeom>
          <a:noFill/>
          <a:ln cap="flat" cmpd="sng" w="762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68" name="Google Shape;14268;g6d02bfda05_1_2884"/>
          <p:cNvSpPr/>
          <p:nvPr/>
        </p:nvSpPr>
        <p:spPr>
          <a:xfrm>
            <a:off x="4662850" y="1463325"/>
            <a:ext cx="2217600" cy="562200"/>
          </a:xfrm>
          <a:prstGeom prst="rightArrow">
            <a:avLst>
              <a:gd fmla="val 50000" name="adj1"/>
              <a:gd fmla="val 50000" name="adj2"/>
            </a:avLst>
          </a:prstGeom>
          <a:noFill/>
          <a:ln cap="flat" cmpd="sng" w="762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69" name="Google Shape;14269;g6d02bfda05_1_2884"/>
          <p:cNvSpPr/>
          <p:nvPr/>
        </p:nvSpPr>
        <p:spPr>
          <a:xfrm>
            <a:off x="1562100" y="4314825"/>
            <a:ext cx="3200400" cy="607800"/>
          </a:xfrm>
          <a:prstGeom prst="rect">
            <a:avLst/>
          </a:prstGeom>
          <a:noFill/>
          <a:ln cap="flat" cmpd="sng" w="762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53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6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5" name="Google Shape;1155;p6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6" name="Google Shape;1156;p6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57" name="Google Shape;1157;p6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8" name="Google Shape;1158;p6"/>
          <p:cNvCxnSpPr>
            <a:stCxn id="1159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60" name="Google Shape;1160;p6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1" name="Google Shape;1161;p6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2" name="Google Shape;1162;p6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1159" name="Google Shape;1159;p6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63" name="Google Shape;1163;p6"/>
            <p:cNvCxnSpPr>
              <a:endCxn id="1164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165" name="Google Shape;1165;p6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4" name="Google Shape;1164;p6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6" name="Google Shape;1166;p6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7" name="Google Shape;1167;p6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68" name="Google Shape;1168;p6"/>
            <p:cNvCxnSpPr>
              <a:endCxn id="1165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69" name="Google Shape;1169;p6"/>
            <p:cNvCxnSpPr>
              <a:endCxn id="1166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70" name="Google Shape;1170;p6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71" name="Google Shape;1171;p6"/>
            <p:cNvCxnSpPr>
              <a:stCxn id="1165" idx="3"/>
              <a:endCxn id="1165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172" name="Google Shape;1172;p6"/>
            <p:cNvCxnSpPr>
              <a:stCxn id="1164" idx="3"/>
              <a:endCxn id="1164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173" name="Google Shape;1173;p6"/>
            <p:cNvCxnSpPr>
              <a:stCxn id="1166" idx="3"/>
              <a:endCxn id="1166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174" name="Google Shape;1174;p6"/>
            <p:cNvCxnSpPr>
              <a:stCxn id="1167" idx="3"/>
              <a:endCxn id="1167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175" name="Google Shape;1175;p6"/>
            <p:cNvCxnSpPr>
              <a:stCxn id="1159" idx="3"/>
              <a:endCxn id="1176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176" name="Google Shape;1176;p6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7" name="Google Shape;1177;p6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1178" name="Google Shape;1178;p6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79" name="Google Shape;1179;p6"/>
            <p:cNvCxnSpPr>
              <a:endCxn id="1180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181" name="Google Shape;1181;p6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" name="Google Shape;1180;p6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2" name="Google Shape;1182;p6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3" name="Google Shape;1183;p6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84" name="Google Shape;1184;p6"/>
            <p:cNvCxnSpPr>
              <a:endCxn id="1181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85" name="Google Shape;1185;p6"/>
            <p:cNvCxnSpPr>
              <a:endCxn id="1182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86" name="Google Shape;1186;p6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87" name="Google Shape;1187;p6"/>
            <p:cNvCxnSpPr>
              <a:stCxn id="1181" idx="3"/>
              <a:endCxn id="1181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188" name="Google Shape;1188;p6"/>
            <p:cNvCxnSpPr>
              <a:stCxn id="1180" idx="3"/>
              <a:endCxn id="1180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189" name="Google Shape;1189;p6"/>
            <p:cNvCxnSpPr>
              <a:stCxn id="1182" idx="3"/>
              <a:endCxn id="1182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190" name="Google Shape;1190;p6"/>
            <p:cNvCxnSpPr>
              <a:stCxn id="1183" idx="3"/>
              <a:endCxn id="1183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191" name="Google Shape;1191;p6"/>
            <p:cNvCxnSpPr>
              <a:stCxn id="1178" idx="3"/>
              <a:endCxn id="1192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192" name="Google Shape;1192;p6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93" name="Google Shape;1193;p6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1194" name="Google Shape;1194;p6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95" name="Google Shape;1195;p6"/>
            <p:cNvCxnSpPr>
              <a:endCxn id="1196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197" name="Google Shape;1197;p6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6" name="Google Shape;1196;p6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8" name="Google Shape;1198;p6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9" name="Google Shape;1199;p6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00" name="Google Shape;1200;p6"/>
            <p:cNvCxnSpPr>
              <a:endCxn id="1197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1" name="Google Shape;1201;p6"/>
            <p:cNvCxnSpPr>
              <a:endCxn id="1198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2" name="Google Shape;1202;p6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03" name="Google Shape;1203;p6"/>
            <p:cNvCxnSpPr>
              <a:stCxn id="1197" idx="3"/>
              <a:endCxn id="1197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04" name="Google Shape;1204;p6"/>
            <p:cNvCxnSpPr>
              <a:stCxn id="1196" idx="3"/>
              <a:endCxn id="1196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05" name="Google Shape;1205;p6"/>
            <p:cNvCxnSpPr>
              <a:stCxn id="1198" idx="3"/>
              <a:endCxn id="1198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06" name="Google Shape;1206;p6"/>
            <p:cNvCxnSpPr>
              <a:stCxn id="1199" idx="3"/>
              <a:endCxn id="1199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207" name="Google Shape;1207;p6"/>
            <p:cNvCxnSpPr>
              <a:stCxn id="1194" idx="3"/>
              <a:endCxn id="1208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208" name="Google Shape;1208;p6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09" name="Google Shape;1209;p6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1210" name="Google Shape;1210;p6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11" name="Google Shape;1211;p6"/>
            <p:cNvCxnSpPr>
              <a:endCxn id="1165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12" name="Google Shape;1212;p6"/>
            <p:cNvCxnSpPr>
              <a:endCxn id="1164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13" name="Google Shape;1213;p6"/>
            <p:cNvCxnSpPr>
              <a:stCxn id="1166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14" name="Google Shape;1214;p6"/>
            <p:cNvCxnSpPr>
              <a:stCxn id="1167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15" name="Google Shape;1215;p6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16" name="Google Shape;1216;p6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217" name="Google Shape;1217;p6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218" name="Google Shape;1218;p6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219" name="Google Shape;1219;p6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220" name="Google Shape;1220;p6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221" name="Google Shape;1221;p6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22" name="Google Shape;1222;p6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23" name="Google Shape;1223;p6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4" name="Google Shape;1224;p6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25" name="Google Shape;1225;p6"/>
                  <p:cNvCxnSpPr>
                    <a:stCxn id="1224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26" name="Google Shape;1226;p6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27" name="Google Shape;1227;p6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28" name="Google Shape;1228;p6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29" name="Google Shape;1229;p6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230" name="Google Shape;1230;p6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31" name="Google Shape;1231;p6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32" name="Google Shape;1232;p6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3" name="Google Shape;1233;p6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34" name="Google Shape;1234;p6"/>
                  <p:cNvCxnSpPr>
                    <a:stCxn id="1233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35" name="Google Shape;1235;p6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36" name="Google Shape;1236;p6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37" name="Google Shape;1237;p6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38" name="Google Shape;1238;p6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239" name="Google Shape;1239;p6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40" name="Google Shape;1240;p6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41" name="Google Shape;1241;p6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2" name="Google Shape;1242;p6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43" name="Google Shape;1243;p6"/>
                  <p:cNvCxnSpPr>
                    <a:stCxn id="1242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44" name="Google Shape;1244;p6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45" name="Google Shape;1245;p6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46" name="Google Shape;1246;p6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47" name="Google Shape;1247;p6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248" name="Google Shape;1248;p6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249" name="Google Shape;1249;p6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50" name="Google Shape;1250;p6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51" name="Google Shape;1251;p6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52" name="Google Shape;1252;p6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53" name="Google Shape;1253;p6"/>
                  <p:cNvCxnSpPr>
                    <a:stCxn id="1252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54" name="Google Shape;1254;p6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55" name="Google Shape;1255;p6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56" name="Google Shape;1256;p6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57" name="Google Shape;1257;p6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258" name="Google Shape;1258;p6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59" name="Google Shape;1259;p6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60" name="Google Shape;1260;p6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1" name="Google Shape;1261;p6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62" name="Google Shape;1262;p6"/>
                  <p:cNvCxnSpPr>
                    <a:stCxn id="1261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63" name="Google Shape;1263;p6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64" name="Google Shape;1264;p6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65" name="Google Shape;1265;p6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66" name="Google Shape;1266;p6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267" name="Google Shape;1267;p6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68" name="Google Shape;1268;p6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69" name="Google Shape;1269;p6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0" name="Google Shape;1270;p6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71" name="Google Shape;1271;p6"/>
                  <p:cNvCxnSpPr>
                    <a:stCxn id="1270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72" name="Google Shape;1272;p6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73" name="Google Shape;1273;p6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74" name="Google Shape;1274;p6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75" name="Google Shape;1275;p6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276" name="Google Shape;1276;p6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277" name="Google Shape;1277;p6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78" name="Google Shape;1278;p6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79" name="Google Shape;1279;p6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0" name="Google Shape;1280;p6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1" name="Google Shape;1281;p6"/>
                  <p:cNvCxnSpPr>
                    <a:stCxn id="1280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2" name="Google Shape;1282;p6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3" name="Google Shape;1283;p6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4" name="Google Shape;1284;p6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5" name="Google Shape;1285;p6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286" name="Google Shape;1286;p6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87" name="Google Shape;1287;p6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88" name="Google Shape;1288;p6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9" name="Google Shape;1289;p6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90" name="Google Shape;1290;p6"/>
                  <p:cNvCxnSpPr>
                    <a:stCxn id="1289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91" name="Google Shape;1291;p6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92" name="Google Shape;1292;p6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93" name="Google Shape;1293;p6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94" name="Google Shape;1294;p6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295" name="Google Shape;1295;p6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296" name="Google Shape;1296;p6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297" name="Google Shape;1297;p6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8" name="Google Shape;1298;p6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99" name="Google Shape;1299;p6"/>
                  <p:cNvCxnSpPr>
                    <a:stCxn id="1298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00" name="Google Shape;1300;p6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01" name="Google Shape;1301;p6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02" name="Google Shape;1302;p6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03" name="Google Shape;1303;p6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304" name="Google Shape;1304;p6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305" name="Google Shape;1305;p6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06" name="Google Shape;1306;p6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07" name="Google Shape;1307;p6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8" name="Google Shape;1308;p6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09" name="Google Shape;1309;p6"/>
                  <p:cNvCxnSpPr>
                    <a:stCxn id="1308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0" name="Google Shape;1310;p6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1" name="Google Shape;1311;p6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12" name="Google Shape;1312;p6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13" name="Google Shape;1313;p6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314" name="Google Shape;1314;p6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5" name="Google Shape;1315;p6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16" name="Google Shape;1316;p6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7" name="Google Shape;1317;p6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18" name="Google Shape;1318;p6"/>
                  <p:cNvCxnSpPr>
                    <a:stCxn id="1317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19" name="Google Shape;1319;p6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0" name="Google Shape;1320;p6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1" name="Google Shape;1321;p6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2" name="Google Shape;1322;p6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323" name="Google Shape;1323;p6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4" name="Google Shape;1324;p6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25" name="Google Shape;1325;p6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6" name="Google Shape;1326;p6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7" name="Google Shape;1327;p6"/>
                  <p:cNvCxnSpPr>
                    <a:stCxn id="1326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8" name="Google Shape;1328;p6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29" name="Google Shape;1329;p6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30" name="Google Shape;1330;p6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331" name="Google Shape;1331;p6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332" name="Google Shape;1332;p6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3" name="Google Shape;1333;p6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34" name="Google Shape;1334;p6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335" name="Google Shape;1335;p6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6" name="Google Shape;1336;p6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37" name="Google Shape;1337;p6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338" name="Google Shape;1338;p6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9" name="Google Shape;1339;p6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40" name="Google Shape;1340;p6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341" name="Google Shape;1341;p6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42" name="Google Shape;1342;p6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343" name="Google Shape;1343;p6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4" name="Google Shape;1344;p6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5" name="Google Shape;1345;p6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6" name="Google Shape;1346;p6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7" name="Google Shape;1347;p6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8" name="Google Shape;1348;p6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9" name="Google Shape;1349;p6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" name="Google Shape;1350;p6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51" name="Google Shape;1351;p6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352" name="Google Shape;1352;p6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1353" name="Google Shape;1353;p6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54" name="Google Shape;1354;p6"/>
              <p:cNvCxnSpPr>
                <a:stCxn id="1159" idx="3"/>
                <a:endCxn id="1353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55" name="Google Shape;1355;p6"/>
              <p:cNvCxnSpPr>
                <a:stCxn id="1353" idx="1"/>
                <a:endCxn id="1353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56" name="Google Shape;1356;p6"/>
              <p:cNvCxnSpPr>
                <a:stCxn id="1353" idx="7"/>
                <a:endCxn id="1353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57" name="Google Shape;1357;p6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358" name="Google Shape;1358;p6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59" name="Google Shape;1359;p6"/>
              <p:cNvCxnSpPr>
                <a:endCxn id="1358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0" name="Google Shape;1360;p6"/>
              <p:cNvCxnSpPr>
                <a:stCxn id="1358" idx="1"/>
                <a:endCxn id="1358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1" name="Google Shape;1361;p6"/>
              <p:cNvCxnSpPr>
                <a:stCxn id="1358" idx="7"/>
                <a:endCxn id="1358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362" name="Google Shape;1362;p6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363" name="Google Shape;1363;p6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64" name="Google Shape;1364;p6"/>
              <p:cNvCxnSpPr>
                <a:endCxn id="1363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5" name="Google Shape;1365;p6"/>
              <p:cNvCxnSpPr>
                <a:stCxn id="1363" idx="1"/>
                <a:endCxn id="1363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6" name="Google Shape;1366;p6"/>
              <p:cNvCxnSpPr>
                <a:stCxn id="1363" idx="7"/>
                <a:endCxn id="1363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367" name="Google Shape;1367;p6"/>
          <p:cNvSpPr/>
          <p:nvPr/>
        </p:nvSpPr>
        <p:spPr>
          <a:xfrm>
            <a:off x="0" y="299085"/>
            <a:ext cx="2552700" cy="24480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Der Codespeicher besteht aus sehr vielen elektronischen Schaltern</a:t>
            </a:r>
            <a:endParaRPr b="0" i="0" sz="1700" u="none" cap="none" strike="noStrik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68" name="Google Shape;1368;p6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9" name="Google Shape;1369;p6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0" name="Google Shape;1370;p6"/>
          <p:cNvSpPr/>
          <p:nvPr/>
        </p:nvSpPr>
        <p:spPr>
          <a:xfrm>
            <a:off x="6182400" y="3486400"/>
            <a:ext cx="2792100" cy="965400"/>
          </a:xfrm>
          <a:prstGeom prst="wedgeRoundRectCallout">
            <a:avLst>
              <a:gd fmla="val -57214" name="adj1"/>
              <a:gd fmla="val -46397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Meine Schalterchen sind in Reihen sortiert.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1" name="Google Shape;137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01974" y="2626960"/>
            <a:ext cx="1159903" cy="1707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5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6" name="Google Shape;1376;p7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377" name="Google Shape;1377;p7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378" name="Google Shape;1378;p7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379" name="Google Shape;1379;p7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380" name="Google Shape;1380;p7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81" name="Google Shape;1381;p7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82" name="Google Shape;1382;p7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83" name="Google Shape;1383;p7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84" name="Google Shape;1384;p7"/>
                  <p:cNvCxnSpPr>
                    <a:stCxn id="1383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85" name="Google Shape;1385;p7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86" name="Google Shape;1386;p7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87" name="Google Shape;1387;p7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88" name="Google Shape;1388;p7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389" name="Google Shape;1389;p7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0" name="Google Shape;1390;p7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1" name="Google Shape;1391;p7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2" name="Google Shape;1392;p7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3" name="Google Shape;1393;p7"/>
                  <p:cNvCxnSpPr>
                    <a:stCxn id="1392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4" name="Google Shape;1394;p7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5" name="Google Shape;1395;p7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396" name="Google Shape;1396;p7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7" name="Google Shape;1397;p7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398" name="Google Shape;1398;p7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399" name="Google Shape;1399;p7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0" name="Google Shape;1400;p7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1" name="Google Shape;1401;p7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2" name="Google Shape;1402;p7"/>
                  <p:cNvCxnSpPr>
                    <a:stCxn id="1401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3" name="Google Shape;1403;p7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4" name="Google Shape;1404;p7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05" name="Google Shape;1405;p7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406" name="Google Shape;1406;p7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407" name="Google Shape;1407;p7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408" name="Google Shape;1408;p7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09" name="Google Shape;1409;p7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10" name="Google Shape;1410;p7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1" name="Google Shape;1411;p7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12" name="Google Shape;1412;p7"/>
                  <p:cNvCxnSpPr>
                    <a:stCxn id="1411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13" name="Google Shape;1413;p7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14" name="Google Shape;1414;p7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15" name="Google Shape;1415;p7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16" name="Google Shape;1416;p7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417" name="Google Shape;1417;p7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18" name="Google Shape;1418;p7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19" name="Google Shape;1419;p7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20" name="Google Shape;1420;p7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21" name="Google Shape;1421;p7"/>
                  <p:cNvCxnSpPr>
                    <a:stCxn id="1420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22" name="Google Shape;1422;p7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23" name="Google Shape;1423;p7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24" name="Google Shape;1424;p7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25" name="Google Shape;1425;p7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426" name="Google Shape;1426;p7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27" name="Google Shape;1427;p7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28" name="Google Shape;1428;p7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29" name="Google Shape;1429;p7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30" name="Google Shape;1430;p7"/>
                  <p:cNvCxnSpPr>
                    <a:stCxn id="1429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31" name="Google Shape;1431;p7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32" name="Google Shape;1432;p7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33" name="Google Shape;1433;p7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434" name="Google Shape;1434;p7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435" name="Google Shape;1435;p7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436" name="Google Shape;1436;p7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37" name="Google Shape;1437;p7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lt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38" name="Google Shape;1438;p7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39" name="Google Shape;1439;p7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rgbClr val="FF0000"/>
                  </a:solidFill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40" name="Google Shape;1440;p7"/>
                  <p:cNvCxnSpPr>
                    <a:stCxn id="1439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41" name="Google Shape;1441;p7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42" name="Google Shape;1442;p7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43" name="Google Shape;1443;p7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44" name="Google Shape;1444;p7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445" name="Google Shape;1445;p7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46" name="Google Shape;1446;p7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47" name="Google Shape;1447;p7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8" name="Google Shape;1448;p7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49" name="Google Shape;1449;p7"/>
                  <p:cNvCxnSpPr>
                    <a:stCxn id="1448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50" name="Google Shape;1450;p7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51" name="Google Shape;1451;p7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52" name="Google Shape;1452;p7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53" name="Google Shape;1453;p7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454" name="Google Shape;1454;p7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55" name="Google Shape;1455;p7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56" name="Google Shape;1456;p7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7" name="Google Shape;1457;p7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58" name="Google Shape;1458;p7"/>
                  <p:cNvCxnSpPr>
                    <a:stCxn id="1457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59" name="Google Shape;1459;p7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60" name="Google Shape;1460;p7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61" name="Google Shape;1461;p7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462" name="Google Shape;1462;p7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463" name="Google Shape;1463;p7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464" name="Google Shape;1464;p7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65" name="Google Shape;1465;p7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66" name="Google Shape;1466;p7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67" name="Google Shape;1467;p7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68" name="Google Shape;1468;p7"/>
                  <p:cNvCxnSpPr>
                    <a:stCxn id="1467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69" name="Google Shape;1469;p7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70" name="Google Shape;1470;p7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71" name="Google Shape;1471;p7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72" name="Google Shape;1472;p7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473" name="Google Shape;1473;p7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74" name="Google Shape;1474;p7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75" name="Google Shape;1475;p7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6" name="Google Shape;1476;p7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77" name="Google Shape;1477;p7"/>
                  <p:cNvCxnSpPr>
                    <a:stCxn id="1476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78" name="Google Shape;1478;p7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79" name="Google Shape;1479;p7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80" name="Google Shape;1480;p7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81" name="Google Shape;1481;p7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482" name="Google Shape;1482;p7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83" name="Google Shape;1483;p7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84" name="Google Shape;1484;p7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85" name="Google Shape;1485;p7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86" name="Google Shape;1486;p7"/>
                  <p:cNvCxnSpPr>
                    <a:stCxn id="1485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87" name="Google Shape;1487;p7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488" name="Google Shape;1488;p7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489" name="Google Shape;1489;p7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490" name="Google Shape;1490;p7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491" name="Google Shape;1491;p7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2" name="Google Shape;1492;p7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493" name="Google Shape;1493;p7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494" name="Google Shape;1494;p7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5" name="Google Shape;1495;p7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496" name="Google Shape;1496;p7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497" name="Google Shape;1497;p7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76200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8" name="Google Shape;1498;p7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499" name="Google Shape;1499;p7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500" name="Google Shape;1500;p7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1" name="Google Shape;1501;p7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502" name="Google Shape;1502;p7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3" name="Google Shape;1503;p7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4" name="Google Shape;1504;p7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05" name="Google Shape;1505;p7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06" name="Google Shape;1506;p7"/>
          <p:cNvCxnSpPr>
            <a:stCxn id="1507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08" name="Google Shape;1508;p7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9" name="Google Shape;1509;p7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10" name="Google Shape;1510;p7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1507" name="Google Shape;1507;p7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11" name="Google Shape;1511;p7"/>
            <p:cNvCxnSpPr>
              <a:endCxn id="1512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513" name="Google Shape;1513;p7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2" name="Google Shape;1512;p7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4" name="Google Shape;1514;p7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5" name="Google Shape;1515;p7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16" name="Google Shape;1516;p7"/>
            <p:cNvCxnSpPr>
              <a:endCxn id="1513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17" name="Google Shape;1517;p7"/>
            <p:cNvCxnSpPr>
              <a:endCxn id="1514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18" name="Google Shape;1518;p7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19" name="Google Shape;1519;p7"/>
            <p:cNvCxnSpPr>
              <a:stCxn id="1513" idx="3"/>
              <a:endCxn id="1513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20" name="Google Shape;1520;p7"/>
            <p:cNvCxnSpPr>
              <a:stCxn id="1512" idx="3"/>
              <a:endCxn id="1512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21" name="Google Shape;1521;p7"/>
            <p:cNvCxnSpPr>
              <a:stCxn id="1514" idx="3"/>
              <a:endCxn id="1514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22" name="Google Shape;1522;p7"/>
            <p:cNvCxnSpPr>
              <a:stCxn id="1515" idx="3"/>
              <a:endCxn id="1515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23" name="Google Shape;1523;p7"/>
            <p:cNvCxnSpPr>
              <a:stCxn id="1507" idx="3"/>
              <a:endCxn id="1524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524" name="Google Shape;1524;p7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5" name="Google Shape;1525;p7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1526" name="Google Shape;1526;p7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27" name="Google Shape;1527;p7"/>
            <p:cNvCxnSpPr>
              <a:endCxn id="1528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529" name="Google Shape;1529;p7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7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0" name="Google Shape;1530;p7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7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32" name="Google Shape;1532;p7"/>
            <p:cNvCxnSpPr>
              <a:endCxn id="1529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33" name="Google Shape;1533;p7"/>
            <p:cNvCxnSpPr>
              <a:endCxn id="1530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34" name="Google Shape;1534;p7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35" name="Google Shape;1535;p7"/>
            <p:cNvCxnSpPr>
              <a:stCxn id="1529" idx="3"/>
              <a:endCxn id="1529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36" name="Google Shape;1536;p7"/>
            <p:cNvCxnSpPr>
              <a:stCxn id="1528" idx="3"/>
              <a:endCxn id="1528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37" name="Google Shape;1537;p7"/>
            <p:cNvCxnSpPr>
              <a:stCxn id="1530" idx="3"/>
              <a:endCxn id="1530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38" name="Google Shape;1538;p7"/>
            <p:cNvCxnSpPr>
              <a:stCxn id="1531" idx="3"/>
              <a:endCxn id="1531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39" name="Google Shape;1539;p7"/>
            <p:cNvCxnSpPr>
              <a:stCxn id="1526" idx="3"/>
              <a:endCxn id="1540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540" name="Google Shape;1540;p7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1" name="Google Shape;1541;p7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1542" name="Google Shape;1542;p7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43" name="Google Shape;1543;p7"/>
            <p:cNvCxnSpPr>
              <a:endCxn id="1544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545" name="Google Shape;1545;p7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7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7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7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48" name="Google Shape;1548;p7"/>
            <p:cNvCxnSpPr>
              <a:endCxn id="1545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49" name="Google Shape;1549;p7"/>
            <p:cNvCxnSpPr>
              <a:endCxn id="1546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50" name="Google Shape;1550;p7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51" name="Google Shape;1551;p7"/>
            <p:cNvCxnSpPr>
              <a:stCxn id="1545" idx="3"/>
              <a:endCxn id="1545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52" name="Google Shape;1552;p7"/>
            <p:cNvCxnSpPr>
              <a:stCxn id="1544" idx="3"/>
              <a:endCxn id="1544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53" name="Google Shape;1553;p7"/>
            <p:cNvCxnSpPr>
              <a:stCxn id="1546" idx="3"/>
              <a:endCxn id="1546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54" name="Google Shape;1554;p7"/>
            <p:cNvCxnSpPr>
              <a:stCxn id="1547" idx="3"/>
              <a:endCxn id="1547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555" name="Google Shape;1555;p7"/>
            <p:cNvCxnSpPr>
              <a:stCxn id="1542" idx="3"/>
              <a:endCxn id="1556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556" name="Google Shape;1556;p7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57" name="Google Shape;1557;p7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1558" name="Google Shape;1558;p7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59" name="Google Shape;1559;p7"/>
            <p:cNvCxnSpPr>
              <a:endCxn id="1513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60" name="Google Shape;1560;p7"/>
            <p:cNvCxnSpPr>
              <a:endCxn id="1512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61" name="Google Shape;1561;p7"/>
            <p:cNvCxnSpPr>
              <a:stCxn id="1514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62" name="Google Shape;1562;p7"/>
            <p:cNvCxnSpPr>
              <a:stCxn id="1515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63" name="Google Shape;1563;p7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64" name="Google Shape;1564;p7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565" name="Google Shape;1565;p7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6" name="Google Shape;1566;p7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7" name="Google Shape;1567;p7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de-DE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1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8" name="Google Shape;1568;p7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9" name="Google Shape;1569;p7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0" name="Google Shape;1570;p7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1" name="Google Shape;1571;p7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2" name="Google Shape;1572;p7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73" name="Google Shape;1573;p7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574" name="Google Shape;1574;p7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1575" name="Google Shape;1575;p7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576" name="Google Shape;1576;p7"/>
              <p:cNvCxnSpPr>
                <a:stCxn id="1507" idx="3"/>
                <a:endCxn id="1575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7" name="Google Shape;1577;p7"/>
              <p:cNvCxnSpPr>
                <a:stCxn id="1575" idx="1"/>
                <a:endCxn id="1575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8" name="Google Shape;1578;p7"/>
              <p:cNvCxnSpPr>
                <a:stCxn id="1575" idx="7"/>
                <a:endCxn id="1575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579" name="Google Shape;1579;p7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580" name="Google Shape;1580;p7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581" name="Google Shape;1581;p7"/>
              <p:cNvCxnSpPr>
                <a:endCxn id="1580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2" name="Google Shape;1582;p7"/>
              <p:cNvCxnSpPr>
                <a:stCxn id="1580" idx="1"/>
                <a:endCxn id="1580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3" name="Google Shape;1583;p7"/>
              <p:cNvCxnSpPr>
                <a:stCxn id="1580" idx="7"/>
                <a:endCxn id="1580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584" name="Google Shape;1584;p7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585" name="Google Shape;1585;p7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586" name="Google Shape;1586;p7"/>
              <p:cNvCxnSpPr>
                <a:endCxn id="1585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7" name="Google Shape;1587;p7"/>
              <p:cNvCxnSpPr>
                <a:stCxn id="1585" idx="1"/>
                <a:endCxn id="1585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8" name="Google Shape;1588;p7"/>
              <p:cNvCxnSpPr>
                <a:stCxn id="1585" idx="7"/>
                <a:endCxn id="1585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589" name="Google Shape;1589;p7"/>
          <p:cNvSpPr/>
          <p:nvPr/>
        </p:nvSpPr>
        <p:spPr>
          <a:xfrm>
            <a:off x="0" y="299085"/>
            <a:ext cx="2126700" cy="21267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Elektronische Schalter</a:t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0" name="Google Shape;1590;p7"/>
          <p:cNvSpPr txBox="1"/>
          <p:nvPr/>
        </p:nvSpPr>
        <p:spPr>
          <a:xfrm>
            <a:off x="3148330" y="303911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1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1" name="Google Shape;1591;p7"/>
          <p:cNvSpPr/>
          <p:nvPr/>
        </p:nvSpPr>
        <p:spPr>
          <a:xfrm>
            <a:off x="262255" y="2571750"/>
            <a:ext cx="2126700" cy="1247100"/>
          </a:xfrm>
          <a:prstGeom prst="wedgeRoundRectCallout">
            <a:avLst>
              <a:gd fmla="val 82907" name="adj1"/>
              <a:gd fmla="val -32905" name="adj2"/>
              <a:gd fmla="val 0" name="adj3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Schalter auf 1 für eine 1</a:t>
            </a:r>
            <a:endParaRPr b="0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2" name="Google Shape;1592;p7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3" name="Google Shape;1593;p7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4" name="Google Shape;1594;p7"/>
          <p:cNvSpPr/>
          <p:nvPr/>
        </p:nvSpPr>
        <p:spPr>
          <a:xfrm>
            <a:off x="5284300" y="1369300"/>
            <a:ext cx="2792100" cy="965400"/>
          </a:xfrm>
          <a:prstGeom prst="wedgeRoundRectCallout">
            <a:avLst>
              <a:gd fmla="val -64326" name="adj1"/>
              <a:gd fmla="val 3840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Deine Befehle werden in Form von 1en und 0en codiert gespeichert.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5" name="Google Shape;159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42461" y="230273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9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Google Shape;1600;p8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1" name="Google Shape;1601;p8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2" name="Google Shape;1602;p8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03" name="Google Shape;1603;p8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04" name="Google Shape;1604;p8"/>
          <p:cNvCxnSpPr>
            <a:stCxn id="1605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06" name="Google Shape;1606;p8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7" name="Google Shape;1607;p8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8" name="Google Shape;1608;p8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1605" name="Google Shape;1605;p8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09" name="Google Shape;1609;p8"/>
            <p:cNvCxnSpPr>
              <a:endCxn id="1610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611" name="Google Shape;1611;p8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0" name="Google Shape;1610;p8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2" name="Google Shape;1612;p8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3" name="Google Shape;1613;p8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14" name="Google Shape;1614;p8"/>
            <p:cNvCxnSpPr>
              <a:endCxn id="1611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15" name="Google Shape;1615;p8"/>
            <p:cNvCxnSpPr>
              <a:endCxn id="1612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16" name="Google Shape;1616;p8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17" name="Google Shape;1617;p8"/>
            <p:cNvCxnSpPr>
              <a:stCxn id="1611" idx="3"/>
              <a:endCxn id="1611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18" name="Google Shape;1618;p8"/>
            <p:cNvCxnSpPr>
              <a:stCxn id="1610" idx="3"/>
              <a:endCxn id="1610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19" name="Google Shape;1619;p8"/>
            <p:cNvCxnSpPr>
              <a:stCxn id="1612" idx="3"/>
              <a:endCxn id="1612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20" name="Google Shape;1620;p8"/>
            <p:cNvCxnSpPr>
              <a:stCxn id="1613" idx="3"/>
              <a:endCxn id="1613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21" name="Google Shape;1621;p8"/>
            <p:cNvCxnSpPr>
              <a:stCxn id="1605" idx="3"/>
              <a:endCxn id="1622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622" name="Google Shape;1622;p8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23" name="Google Shape;1623;p8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1624" name="Google Shape;1624;p8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25" name="Google Shape;1625;p8"/>
            <p:cNvCxnSpPr>
              <a:endCxn id="1626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627" name="Google Shape;1627;p8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6" name="Google Shape;1626;p8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8" name="Google Shape;1628;p8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9" name="Google Shape;1629;p8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30" name="Google Shape;1630;p8"/>
            <p:cNvCxnSpPr>
              <a:endCxn id="1627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31" name="Google Shape;1631;p8"/>
            <p:cNvCxnSpPr>
              <a:endCxn id="1628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32" name="Google Shape;1632;p8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33" name="Google Shape;1633;p8"/>
            <p:cNvCxnSpPr>
              <a:stCxn id="1627" idx="3"/>
              <a:endCxn id="1627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34" name="Google Shape;1634;p8"/>
            <p:cNvCxnSpPr>
              <a:stCxn id="1626" idx="3"/>
              <a:endCxn id="1626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35" name="Google Shape;1635;p8"/>
            <p:cNvCxnSpPr>
              <a:stCxn id="1628" idx="3"/>
              <a:endCxn id="1628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36" name="Google Shape;1636;p8"/>
            <p:cNvCxnSpPr>
              <a:stCxn id="1629" idx="3"/>
              <a:endCxn id="1629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37" name="Google Shape;1637;p8"/>
            <p:cNvCxnSpPr>
              <a:stCxn id="1624" idx="3"/>
              <a:endCxn id="1638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638" name="Google Shape;1638;p8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9" name="Google Shape;1639;p8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1640" name="Google Shape;1640;p8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41" name="Google Shape;1641;p8"/>
            <p:cNvCxnSpPr>
              <a:endCxn id="1642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643" name="Google Shape;1643;p8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2" name="Google Shape;1642;p8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4" name="Google Shape;1644;p8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5" name="Google Shape;1645;p8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46" name="Google Shape;1646;p8"/>
            <p:cNvCxnSpPr>
              <a:endCxn id="1643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47" name="Google Shape;1647;p8"/>
            <p:cNvCxnSpPr>
              <a:endCxn id="1644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48" name="Google Shape;1648;p8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49" name="Google Shape;1649;p8"/>
            <p:cNvCxnSpPr>
              <a:stCxn id="1643" idx="3"/>
              <a:endCxn id="1643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50" name="Google Shape;1650;p8"/>
            <p:cNvCxnSpPr>
              <a:stCxn id="1642" idx="3"/>
              <a:endCxn id="1642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51" name="Google Shape;1651;p8"/>
            <p:cNvCxnSpPr>
              <a:stCxn id="1644" idx="3"/>
              <a:endCxn id="1644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52" name="Google Shape;1652;p8"/>
            <p:cNvCxnSpPr>
              <a:stCxn id="1645" idx="3"/>
              <a:endCxn id="1645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653" name="Google Shape;1653;p8"/>
            <p:cNvCxnSpPr>
              <a:stCxn id="1640" idx="3"/>
              <a:endCxn id="1654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654" name="Google Shape;1654;p8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55" name="Google Shape;1655;p8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1656" name="Google Shape;1656;p8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57" name="Google Shape;1657;p8"/>
            <p:cNvCxnSpPr>
              <a:endCxn id="1611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58" name="Google Shape;1658;p8"/>
            <p:cNvCxnSpPr>
              <a:endCxn id="1610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59" name="Google Shape;1659;p8"/>
            <p:cNvCxnSpPr>
              <a:stCxn id="1612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60" name="Google Shape;1660;p8"/>
            <p:cNvCxnSpPr>
              <a:stCxn id="1613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61" name="Google Shape;1661;p8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62" name="Google Shape;1662;p8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663" name="Google Shape;1663;p8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4" name="Google Shape;1664;p8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5" name="Google Shape;1665;p8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6" name="Google Shape;1666;p8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7" name="Google Shape;1667;p8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8" name="Google Shape;1668;p8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9" name="Google Shape;1669;p8"/>
          <p:cNvSpPr txBox="1"/>
          <p:nvPr/>
        </p:nvSpPr>
        <p:spPr>
          <a:xfrm>
            <a:off x="2256946" y="2627949"/>
            <a:ext cx="4041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de-DE" sz="3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1" i="0" sz="3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0" name="Google Shape;1670;p8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1" name="Google Shape;1671;p8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672" name="Google Shape;1672;p8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1673" name="Google Shape;1673;p8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674" name="Google Shape;1674;p8"/>
              <p:cNvCxnSpPr>
                <a:stCxn id="1605" idx="3"/>
                <a:endCxn id="1673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5" name="Google Shape;1675;p8"/>
              <p:cNvCxnSpPr>
                <a:stCxn id="1673" idx="1"/>
                <a:endCxn id="1673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6" name="Google Shape;1676;p8"/>
              <p:cNvCxnSpPr>
                <a:stCxn id="1673" idx="7"/>
                <a:endCxn id="1673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677" name="Google Shape;1677;p8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678" name="Google Shape;1678;p8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679" name="Google Shape;1679;p8"/>
              <p:cNvCxnSpPr>
                <a:endCxn id="1678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80" name="Google Shape;1680;p8"/>
              <p:cNvCxnSpPr>
                <a:stCxn id="1678" idx="1"/>
                <a:endCxn id="1678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81" name="Google Shape;1681;p8"/>
              <p:cNvCxnSpPr>
                <a:stCxn id="1678" idx="7"/>
                <a:endCxn id="1678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682" name="Google Shape;1682;p8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683" name="Google Shape;1683;p8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684" name="Google Shape;1684;p8"/>
              <p:cNvCxnSpPr>
                <a:endCxn id="1683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85" name="Google Shape;1685;p8"/>
              <p:cNvCxnSpPr>
                <a:stCxn id="1683" idx="1"/>
                <a:endCxn id="1683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86" name="Google Shape;1686;p8"/>
              <p:cNvCxnSpPr>
                <a:stCxn id="1683" idx="7"/>
                <a:endCxn id="1683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687" name="Google Shape;1687;p8"/>
          <p:cNvSpPr/>
          <p:nvPr/>
        </p:nvSpPr>
        <p:spPr>
          <a:xfrm>
            <a:off x="0" y="299085"/>
            <a:ext cx="2126700" cy="21267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Elektronische Schalter</a:t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8" name="Google Shape;1688;p8"/>
          <p:cNvSpPr txBox="1"/>
          <p:nvPr/>
        </p:nvSpPr>
        <p:spPr>
          <a:xfrm>
            <a:off x="3148330" y="303911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de-DE" sz="2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1" i="0" sz="20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9" name="Google Shape;1689;p8"/>
          <p:cNvSpPr txBox="1"/>
          <p:nvPr/>
        </p:nvSpPr>
        <p:spPr>
          <a:xfrm>
            <a:off x="3507740" y="3039110"/>
            <a:ext cx="1112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de-DE" sz="19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oder 0</a:t>
            </a:r>
            <a:endParaRPr b="1" i="0" sz="19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0" name="Google Shape;1690;p8"/>
          <p:cNvSpPr/>
          <p:nvPr/>
        </p:nvSpPr>
        <p:spPr>
          <a:xfrm>
            <a:off x="271426" y="2072050"/>
            <a:ext cx="1804500" cy="1248300"/>
          </a:xfrm>
          <a:prstGeom prst="wedgeRoundRectCallout">
            <a:avLst>
              <a:gd fmla="val 141998" name="adj1"/>
              <a:gd fmla="val -136" name="adj2"/>
              <a:gd fmla="val 0" name="adj3"/>
            </a:avLst>
          </a:prstGeom>
          <a:solidFill>
            <a:srgbClr val="3C77E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rgbClr val="FFFF00"/>
                </a:solidFill>
                <a:latin typeface="Nanum Gothic"/>
                <a:ea typeface="Nanum Gothic"/>
                <a:cs typeface="Nanum Gothic"/>
                <a:sym typeface="Nanum Gothic"/>
              </a:rPr>
              <a:t>Schalter auf 0 für eine 0</a:t>
            </a:r>
            <a:endParaRPr b="0" i="0" sz="1800" u="none" cap="none" strike="noStrike">
              <a:solidFill>
                <a:srgbClr val="FFFF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691" name="Google Shape;1691;p8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92" name="Google Shape;1692;p8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693" name="Google Shape;1693;p8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694" name="Google Shape;1694;p8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695" name="Google Shape;1695;p8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696" name="Google Shape;1696;p8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697" name="Google Shape;1697;p8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698" name="Google Shape;1698;p8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99" name="Google Shape;1699;p8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00" name="Google Shape;1700;p8"/>
                  <p:cNvCxnSpPr>
                    <a:stCxn id="1699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01" name="Google Shape;1701;p8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02" name="Google Shape;1702;p8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03" name="Google Shape;1703;p8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04" name="Google Shape;1704;p8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705" name="Google Shape;1705;p8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06" name="Google Shape;1706;p8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07" name="Google Shape;1707;p8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08" name="Google Shape;1708;p8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09" name="Google Shape;1709;p8"/>
                  <p:cNvCxnSpPr>
                    <a:stCxn id="1708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10" name="Google Shape;1710;p8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11" name="Google Shape;1711;p8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12" name="Google Shape;1712;p8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13" name="Google Shape;1713;p8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714" name="Google Shape;1714;p8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15" name="Google Shape;1715;p8"/>
                  <p:cNvCxnSpPr/>
                  <p:nvPr/>
                </p:nvCxnSpPr>
                <p:spPr>
                  <a:xfrm flipH="1" rot="10800000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16" name="Google Shape;1716;p8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17" name="Google Shape;1717;p8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18" name="Google Shape;1718;p8"/>
                  <p:cNvCxnSpPr>
                    <a:stCxn id="1717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19" name="Google Shape;1719;p8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20" name="Google Shape;1720;p8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21" name="Google Shape;1721;p8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722" name="Google Shape;1722;p8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723" name="Google Shape;1723;p8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724" name="Google Shape;1724;p8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25" name="Google Shape;1725;p8"/>
                  <p:cNvCxnSpPr/>
                  <p:nvPr/>
                </p:nvCxnSpPr>
                <p:spPr>
                  <a:xfrm flipH="1" rot="10800000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26" name="Google Shape;1726;p8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27" name="Google Shape;1727;p8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28" name="Google Shape;1728;p8"/>
                  <p:cNvCxnSpPr>
                    <a:stCxn id="1727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29" name="Google Shape;1729;p8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30" name="Google Shape;1730;p8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31" name="Google Shape;1731;p8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32" name="Google Shape;1732;p8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733" name="Google Shape;1733;p8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34" name="Google Shape;1734;p8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35" name="Google Shape;1735;p8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36" name="Google Shape;1736;p8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37" name="Google Shape;1737;p8"/>
                  <p:cNvCxnSpPr>
                    <a:stCxn id="1736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38" name="Google Shape;1738;p8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39" name="Google Shape;1739;p8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40" name="Google Shape;1740;p8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41" name="Google Shape;1741;p8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742" name="Google Shape;1742;p8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43" name="Google Shape;1743;p8"/>
                  <p:cNvCxnSpPr/>
                  <p:nvPr/>
                </p:nvCxnSpPr>
                <p:spPr>
                  <a:xfrm flipH="1" rot="10800000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44" name="Google Shape;1744;p8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45" name="Google Shape;1745;p8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46" name="Google Shape;1746;p8"/>
                  <p:cNvCxnSpPr>
                    <a:stCxn id="1745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47" name="Google Shape;1747;p8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48" name="Google Shape;1748;p8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49" name="Google Shape;1749;p8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750" name="Google Shape;1750;p8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751" name="Google Shape;1751;p8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752" name="Google Shape;1752;p8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53" name="Google Shape;1753;p8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54" name="Google Shape;1754;p8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55" name="Google Shape;1755;p8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56" name="Google Shape;1756;p8"/>
                  <p:cNvCxnSpPr>
                    <a:stCxn id="1755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57" name="Google Shape;1757;p8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58" name="Google Shape;1758;p8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59" name="Google Shape;1759;p8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60" name="Google Shape;1760;p8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761" name="Google Shape;1761;p8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lt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62" name="Google Shape;1762;p8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63" name="Google Shape;1763;p8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rgbClr val="0000FF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64" name="Google Shape;1764;p8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65" name="Google Shape;1765;p8"/>
                  <p:cNvCxnSpPr>
                    <a:stCxn id="1764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66" name="Google Shape;1766;p8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67" name="Google Shape;1767;p8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68" name="Google Shape;1768;p8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69" name="Google Shape;1769;p8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770" name="Google Shape;1770;p8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71" name="Google Shape;1771;p8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72" name="Google Shape;1772;p8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73" name="Google Shape;1773;p8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74" name="Google Shape;1774;p8"/>
                  <p:cNvCxnSpPr>
                    <a:stCxn id="1773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75" name="Google Shape;1775;p8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76" name="Google Shape;1776;p8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77" name="Google Shape;1777;p8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778" name="Google Shape;1778;p8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779" name="Google Shape;1779;p8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780" name="Google Shape;1780;p8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81" name="Google Shape;1781;p8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82" name="Google Shape;1782;p8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83" name="Google Shape;1783;p8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84" name="Google Shape;1784;p8"/>
                  <p:cNvCxnSpPr>
                    <a:stCxn id="1783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85" name="Google Shape;1785;p8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86" name="Google Shape;1786;p8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87" name="Google Shape;1787;p8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88" name="Google Shape;1788;p8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789" name="Google Shape;1789;p8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90" name="Google Shape;1790;p8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91" name="Google Shape;1791;p8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92" name="Google Shape;1792;p8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93" name="Google Shape;1793;p8"/>
                  <p:cNvCxnSpPr>
                    <a:stCxn id="1792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94" name="Google Shape;1794;p8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95" name="Google Shape;1795;p8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796" name="Google Shape;1796;p8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97" name="Google Shape;1797;p8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798" name="Google Shape;1798;p8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799" name="Google Shape;1799;p8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800" name="Google Shape;1800;p8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801" name="Google Shape;1801;p8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802" name="Google Shape;1802;p8"/>
                  <p:cNvCxnSpPr>
                    <a:stCxn id="1801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803" name="Google Shape;1803;p8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804" name="Google Shape;1804;p8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805" name="Google Shape;1805;p8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806" name="Google Shape;1806;p8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807" name="Google Shape;1807;p8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8" name="Google Shape;1808;p8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809" name="Google Shape;1809;p8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810" name="Google Shape;1810;p8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1" name="Google Shape;1811;p8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812" name="Google Shape;1812;p8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813" name="Google Shape;1813;p8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4" name="Google Shape;1814;p8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76200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815" name="Google Shape;1815;p8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816" name="Google Shape;1816;p8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7" name="Google Shape;1817;p8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818" name="Google Shape;1818;p8"/>
          <p:cNvSpPr/>
          <p:nvPr/>
        </p:nvSpPr>
        <p:spPr>
          <a:xfrm>
            <a:off x="6182400" y="1314375"/>
            <a:ext cx="2792100" cy="1707000"/>
          </a:xfrm>
          <a:prstGeom prst="wedgeRoundRectCallout">
            <a:avLst>
              <a:gd fmla="val -64326" name="adj1"/>
              <a:gd fmla="val 38408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0b01101… könnte den Assemblerbefehl 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mov R0,R1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codieren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6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(reine Spekulation)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9" name="Google Shape;1819;p8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20" name="Google Shape;182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92083" y="230278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24" name="Shape 1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5" name="Google Shape;1825;p9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6" name="Google Shape;1826;p9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7" name="Google Shape;1827;p9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28" name="Google Shape;1828;p9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9" name="Google Shape;1829;p9"/>
          <p:cNvCxnSpPr>
            <a:stCxn id="1830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31" name="Google Shape;1831;p9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2" name="Google Shape;1832;p9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de-DE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33" name="Google Shape;1833;p9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1830" name="Google Shape;1830;p9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34" name="Google Shape;1834;p9"/>
            <p:cNvCxnSpPr>
              <a:endCxn id="1835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836" name="Google Shape;1836;p9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5" name="Google Shape;1835;p9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7" name="Google Shape;1837;p9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8" name="Google Shape;1838;p9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39" name="Google Shape;1839;p9"/>
            <p:cNvCxnSpPr>
              <a:endCxn id="1836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40" name="Google Shape;1840;p9"/>
            <p:cNvCxnSpPr>
              <a:endCxn id="1837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41" name="Google Shape;1841;p9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42" name="Google Shape;1842;p9"/>
            <p:cNvCxnSpPr>
              <a:stCxn id="1836" idx="3"/>
              <a:endCxn id="1836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43" name="Google Shape;1843;p9"/>
            <p:cNvCxnSpPr>
              <a:stCxn id="1835" idx="3"/>
              <a:endCxn id="1835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44" name="Google Shape;1844;p9"/>
            <p:cNvCxnSpPr>
              <a:stCxn id="1837" idx="3"/>
              <a:endCxn id="1837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45" name="Google Shape;1845;p9"/>
            <p:cNvCxnSpPr>
              <a:stCxn id="1838" idx="3"/>
              <a:endCxn id="1838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46" name="Google Shape;1846;p9"/>
            <p:cNvCxnSpPr>
              <a:stCxn id="1830" idx="3"/>
              <a:endCxn id="1847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847" name="Google Shape;1847;p9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48" name="Google Shape;1848;p9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1849" name="Google Shape;1849;p9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50" name="Google Shape;1850;p9"/>
            <p:cNvCxnSpPr>
              <a:endCxn id="1851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852" name="Google Shape;1852;p9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1" name="Google Shape;1851;p9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3" name="Google Shape;1853;p9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4" name="Google Shape;1854;p9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55" name="Google Shape;1855;p9"/>
            <p:cNvCxnSpPr>
              <a:endCxn id="1852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56" name="Google Shape;1856;p9"/>
            <p:cNvCxnSpPr>
              <a:endCxn id="1853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57" name="Google Shape;1857;p9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58" name="Google Shape;1858;p9"/>
            <p:cNvCxnSpPr>
              <a:stCxn id="1852" idx="3"/>
              <a:endCxn id="1852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59" name="Google Shape;1859;p9"/>
            <p:cNvCxnSpPr>
              <a:stCxn id="1851" idx="3"/>
              <a:endCxn id="1851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60" name="Google Shape;1860;p9"/>
            <p:cNvCxnSpPr>
              <a:stCxn id="1853" idx="3"/>
              <a:endCxn id="1853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61" name="Google Shape;1861;p9"/>
            <p:cNvCxnSpPr>
              <a:stCxn id="1854" idx="3"/>
              <a:endCxn id="1854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62" name="Google Shape;1862;p9"/>
            <p:cNvCxnSpPr>
              <a:stCxn id="1849" idx="3"/>
              <a:endCxn id="1863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863" name="Google Shape;1863;p9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4" name="Google Shape;1864;p9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1865" name="Google Shape;1865;p9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66" name="Google Shape;1866;p9"/>
            <p:cNvCxnSpPr>
              <a:endCxn id="1867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868" name="Google Shape;1868;p9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7" name="Google Shape;1867;p9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9" name="Google Shape;1869;p9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0" name="Google Shape;1870;p9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71" name="Google Shape;1871;p9"/>
            <p:cNvCxnSpPr>
              <a:endCxn id="1868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72" name="Google Shape;1872;p9"/>
            <p:cNvCxnSpPr>
              <a:endCxn id="1869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73" name="Google Shape;1873;p9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74" name="Google Shape;1874;p9"/>
            <p:cNvCxnSpPr>
              <a:stCxn id="1868" idx="3"/>
              <a:endCxn id="1868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75" name="Google Shape;1875;p9"/>
            <p:cNvCxnSpPr>
              <a:stCxn id="1867" idx="3"/>
              <a:endCxn id="1867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76" name="Google Shape;1876;p9"/>
            <p:cNvCxnSpPr>
              <a:stCxn id="1869" idx="3"/>
              <a:endCxn id="1869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77" name="Google Shape;1877;p9"/>
            <p:cNvCxnSpPr>
              <a:stCxn id="1870" idx="3"/>
              <a:endCxn id="1870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oval"/>
              <a:tailEnd len="sm" w="sm" type="oval"/>
            </a:ln>
          </p:spPr>
        </p:cxnSp>
        <p:cxnSp>
          <p:nvCxnSpPr>
            <p:cNvPr id="1878" name="Google Shape;1878;p9"/>
            <p:cNvCxnSpPr>
              <a:stCxn id="1865" idx="3"/>
              <a:endCxn id="1879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med" w="med" type="oval"/>
              <a:tailEnd len="med" w="med" type="oval"/>
            </a:ln>
          </p:spPr>
        </p:cxnSp>
        <p:sp>
          <p:nvSpPr>
            <p:cNvPr id="1879" name="Google Shape;1879;p9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80" name="Google Shape;1880;p9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1881" name="Google Shape;1881;p9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2" name="Google Shape;1882;p9"/>
            <p:cNvCxnSpPr>
              <a:endCxn id="1836" idx="1"/>
            </p:cNvCxnSpPr>
            <p:nvPr/>
          </p:nvCxnSpPr>
          <p:spPr>
            <a:xfrm flipH="1" rot="10800000">
              <a:off x="4349100" y="426335"/>
              <a:ext cx="1213500" cy="491400"/>
            </a:xfrm>
            <a:prstGeom prst="bentConnector3">
              <a:avLst>
                <a:gd fmla="val 23572" name="adj1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3" name="Google Shape;1883;p9"/>
            <p:cNvCxnSpPr>
              <a:endCxn id="1835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4" name="Google Shape;1884;p9"/>
            <p:cNvCxnSpPr>
              <a:stCxn id="1837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5" name="Google Shape;1885;p9"/>
            <p:cNvCxnSpPr>
              <a:stCxn id="1838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6" name="Google Shape;1886;p9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7" name="Google Shape;1887;p9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88" name="Google Shape;1888;p9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9" name="Google Shape;1889;p9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0" name="Google Shape;1890;p9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1" name="Google Shape;1891;p9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2" name="Google Shape;1892;p9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3" name="Google Shape;1893;p9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4" name="Google Shape;1894;p9"/>
          <p:cNvSpPr txBox="1"/>
          <p:nvPr/>
        </p:nvSpPr>
        <p:spPr>
          <a:xfrm>
            <a:off x="2256946" y="2627949"/>
            <a:ext cx="4041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de-DE" sz="30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1" i="0" sz="30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5" name="Google Shape;1895;p9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96" name="Google Shape;1896;p9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897" name="Google Shape;1897;p9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1898" name="Google Shape;1898;p9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899" name="Google Shape;1899;p9"/>
              <p:cNvCxnSpPr>
                <a:stCxn id="1830" idx="3"/>
                <a:endCxn id="1898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0" name="Google Shape;1900;p9"/>
              <p:cNvCxnSpPr>
                <a:stCxn id="1898" idx="1"/>
                <a:endCxn id="1898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1" name="Google Shape;1901;p9"/>
              <p:cNvCxnSpPr>
                <a:stCxn id="1898" idx="7"/>
                <a:endCxn id="1898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902" name="Google Shape;1902;p9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903" name="Google Shape;1903;p9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904" name="Google Shape;1904;p9"/>
              <p:cNvCxnSpPr>
                <a:endCxn id="1903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5" name="Google Shape;1905;p9"/>
              <p:cNvCxnSpPr>
                <a:stCxn id="1903" idx="1"/>
                <a:endCxn id="1903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6" name="Google Shape;1906;p9"/>
              <p:cNvCxnSpPr>
                <a:stCxn id="1903" idx="7"/>
                <a:endCxn id="1903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907" name="Google Shape;1907;p9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908" name="Google Shape;1908;p9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909" name="Google Shape;1909;p9"/>
              <p:cNvCxnSpPr>
                <a:endCxn id="1908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0" name="Google Shape;1910;p9"/>
              <p:cNvCxnSpPr>
                <a:stCxn id="1908" idx="1"/>
                <a:endCxn id="1908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1" name="Google Shape;1911;p9"/>
              <p:cNvCxnSpPr>
                <a:stCxn id="1908" idx="7"/>
                <a:endCxn id="1908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912" name="Google Shape;1912;p9"/>
          <p:cNvSpPr/>
          <p:nvPr/>
        </p:nvSpPr>
        <p:spPr>
          <a:xfrm>
            <a:off x="0" y="299085"/>
            <a:ext cx="2126700" cy="2126700"/>
          </a:xfrm>
          <a:prstGeom prst="verticalScroll">
            <a:avLst>
              <a:gd fmla="val 12500" name="adj"/>
            </a:avLst>
          </a:prstGeom>
          <a:solidFill>
            <a:srgbClr val="FCE5CD"/>
          </a:solidFill>
          <a:ln cap="flat" cmpd="sng" w="28575">
            <a:solidFill>
              <a:srgbClr val="B45F0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de-DE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Elektronische Schalter</a:t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3" name="Google Shape;1913;p9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14" name="Google Shape;1914;p9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915" name="Google Shape;1915;p9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916" name="Google Shape;1916;p9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917" name="Google Shape;1917;p9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918" name="Google Shape;1918;p9"/>
                  <p:cNvCxnSpPr/>
                  <p:nvPr/>
                </p:nvCxnSpPr>
                <p:spPr>
                  <a:xfrm flipH="1" rot="10800000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19" name="Google Shape;1919;p9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20" name="Google Shape;1920;p9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21" name="Google Shape;1921;p9"/>
                  <p:cNvCxnSpPr>
                    <a:stCxn id="1920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22" name="Google Shape;1922;p9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23" name="Google Shape;1923;p9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24" name="Google Shape;1924;p9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25" name="Google Shape;1925;p9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926" name="Google Shape;1926;p9"/>
                  <p:cNvCxnSpPr/>
                  <p:nvPr/>
                </p:nvCxnSpPr>
                <p:spPr>
                  <a:xfrm flipH="1" rot="10800000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27" name="Google Shape;1927;p9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28" name="Google Shape;1928;p9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29" name="Google Shape;1929;p9"/>
                  <p:cNvCxnSpPr>
                    <a:stCxn id="1928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30" name="Google Shape;1930;p9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31" name="Google Shape;1931;p9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32" name="Google Shape;1932;p9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33" name="Google Shape;1933;p9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934" name="Google Shape;1934;p9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35" name="Google Shape;1935;p9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36" name="Google Shape;1936;p9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37" name="Google Shape;1937;p9"/>
                  <p:cNvCxnSpPr>
                    <a:stCxn id="1936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38" name="Google Shape;1938;p9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39" name="Google Shape;1939;p9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40" name="Google Shape;1940;p9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941" name="Google Shape;1941;p9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942" name="Google Shape;1942;p9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943" name="Google Shape;1943;p9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44" name="Google Shape;1944;p9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45" name="Google Shape;1945;p9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46" name="Google Shape;1946;p9"/>
                  <p:cNvCxnSpPr>
                    <a:stCxn id="1945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47" name="Google Shape;1947;p9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48" name="Google Shape;1948;p9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49" name="Google Shape;1949;p9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50" name="Google Shape;1950;p9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951" name="Google Shape;1951;p9"/>
                  <p:cNvCxnSpPr/>
                  <p:nvPr/>
                </p:nvCxnSpPr>
                <p:spPr>
                  <a:xfrm flipH="1" rot="10800000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52" name="Google Shape;1952;p9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53" name="Google Shape;1953;p9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54" name="Google Shape;1954;p9"/>
                  <p:cNvCxnSpPr>
                    <a:stCxn id="1953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55" name="Google Shape;1955;p9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56" name="Google Shape;1956;p9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57" name="Google Shape;1957;p9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58" name="Google Shape;1958;p9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959" name="Google Shape;1959;p9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60" name="Google Shape;1960;p9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61" name="Google Shape;1961;p9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62" name="Google Shape;1962;p9"/>
                  <p:cNvCxnSpPr>
                    <a:stCxn id="1961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63" name="Google Shape;1963;p9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64" name="Google Shape;1964;p9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65" name="Google Shape;1965;p9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966" name="Google Shape;1966;p9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967" name="Google Shape;1967;p9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968" name="Google Shape;1968;p9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69" name="Google Shape;1969;p9"/>
                  <p:cNvCxnSpPr/>
                  <p:nvPr/>
                </p:nvCxnSpPr>
                <p:spPr>
                  <a:xfrm flipH="1" rot="10800000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70" name="Google Shape;1970;p9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71" name="Google Shape;1971;p9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72" name="Google Shape;1972;p9"/>
                  <p:cNvCxnSpPr>
                    <a:stCxn id="1971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73" name="Google Shape;1973;p9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74" name="Google Shape;1974;p9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75" name="Google Shape;1975;p9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76" name="Google Shape;1976;p9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977" name="Google Shape;1977;p9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lt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78" name="Google Shape;1978;p9"/>
                  <p:cNvCxnSpPr/>
                  <p:nvPr/>
                </p:nvCxnSpPr>
                <p:spPr>
                  <a:xfrm flipH="1" rot="10800000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762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79" name="Google Shape;1979;p9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rgbClr val="0000FF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80" name="Google Shape;1980;p9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81" name="Google Shape;1981;p9"/>
                  <p:cNvCxnSpPr>
                    <a:stCxn id="1980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82" name="Google Shape;1982;p9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83" name="Google Shape;1983;p9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84" name="Google Shape;1984;p9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85" name="Google Shape;1985;p9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986" name="Google Shape;1986;p9"/>
                  <p:cNvCxnSpPr/>
                  <p:nvPr/>
                </p:nvCxnSpPr>
                <p:spPr>
                  <a:xfrm flipH="1" rot="10800000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87" name="Google Shape;1987;p9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88" name="Google Shape;1988;p9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89" name="Google Shape;1989;p9"/>
                  <p:cNvCxnSpPr>
                    <a:stCxn id="1988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90" name="Google Shape;1990;p9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91" name="Google Shape;1991;p9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92" name="Google Shape;1992;p9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993" name="Google Shape;1993;p9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994" name="Google Shape;1994;p9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995" name="Google Shape;1995;p9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1996" name="Google Shape;1996;p9"/>
                  <p:cNvCxnSpPr/>
                  <p:nvPr/>
                </p:nvCxnSpPr>
                <p:spPr>
                  <a:xfrm flipH="1" rot="10800000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1997" name="Google Shape;1997;p9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98" name="Google Shape;1998;p9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99" name="Google Shape;1999;p9"/>
                  <p:cNvCxnSpPr>
                    <a:stCxn id="1998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000" name="Google Shape;2000;p9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001" name="Google Shape;2001;p9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0000FF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002" name="Google Shape;2002;p9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003" name="Google Shape;2003;p9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2004" name="Google Shape;2004;p9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005" name="Google Shape;2005;p9"/>
                  <p:cNvCxnSpPr/>
                  <p:nvPr/>
                </p:nvCxnSpPr>
                <p:spPr>
                  <a:xfrm flipH="1" rot="10800000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006" name="Google Shape;2006;p9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007" name="Google Shape;2007;p9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008" name="Google Shape;2008;p9"/>
                  <p:cNvCxnSpPr>
                    <a:stCxn id="2007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009" name="Google Shape;2009;p9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010" name="Google Shape;2010;p9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011" name="Google Shape;2011;p9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012" name="Google Shape;2012;p9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2013" name="Google Shape;2013;p9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014" name="Google Shape;2014;p9"/>
                  <p:cNvCxnSpPr/>
                  <p:nvPr/>
                </p:nvCxnSpPr>
                <p:spPr>
                  <a:xfrm flipH="1" rot="10800000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015" name="Google Shape;2015;p9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016" name="Google Shape;2016;p9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017" name="Google Shape;2017;p9"/>
                  <p:cNvCxnSpPr>
                    <a:stCxn id="2016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018" name="Google Shape;2018;p9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019" name="Google Shape;2019;p9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cap="flat" cmpd="sng" w="28575">
                    <a:solidFill>
                      <a:srgbClr val="FF0000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sp>
                <p:nvSpPr>
                  <p:cNvPr id="2020" name="Google Shape;2020;p9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2021" name="Google Shape;2021;p9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2022" name="Google Shape;2022;p9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23" name="Google Shape;2023;p9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024" name="Google Shape;2024;p9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2025" name="Google Shape;2025;p9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26" name="Google Shape;2026;p9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027" name="Google Shape;2027;p9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2028" name="Google Shape;2028;p9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29" name="Google Shape;2029;p9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cap="flat" cmpd="sng" w="76200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030" name="Google Shape;2030;p9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2031" name="Google Shape;2031;p9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32" name="Google Shape;2032;p9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00FF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pic>
        <p:nvPicPr>
          <p:cNvPr id="2033" name="Google Shape;203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19333" y="10816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4" name="Google Shape;2034;p9"/>
          <p:cNvSpPr txBox="1"/>
          <p:nvPr/>
        </p:nvSpPr>
        <p:spPr>
          <a:xfrm>
            <a:off x="3313650" y="837800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0      0     </a:t>
            </a: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5" name="Google Shape;2035;p9"/>
          <p:cNvSpPr txBox="1"/>
          <p:nvPr/>
        </p:nvSpPr>
        <p:spPr>
          <a:xfrm>
            <a:off x="3313646" y="2002275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b="0" i="0" lang="de-DE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0     </a:t>
            </a: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6" name="Google Shape;2036;p9"/>
          <p:cNvSpPr txBox="1"/>
          <p:nvPr/>
        </p:nvSpPr>
        <p:spPr>
          <a:xfrm>
            <a:off x="3301571" y="3080650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b="0" i="0" lang="de-DE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0     </a:t>
            </a: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de-DE">
                <a:solidFill>
                  <a:srgbClr val="0000FF"/>
                </a:solidFill>
              </a:rPr>
              <a:t>0</a:t>
            </a:r>
            <a:endParaRPr b="0" i="0" sz="1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7" name="Google Shape;2037;p9"/>
          <p:cNvSpPr txBox="1"/>
          <p:nvPr/>
        </p:nvSpPr>
        <p:spPr>
          <a:xfrm>
            <a:off x="3301571" y="4159025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0</a:t>
            </a:r>
            <a:r>
              <a:rPr b="0" i="0" lang="de-DE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de-DE">
                <a:solidFill>
                  <a:srgbClr val="0000FF"/>
                </a:solidFill>
              </a:rPr>
              <a:t> </a:t>
            </a:r>
            <a:r>
              <a:rPr lang="de-DE">
                <a:solidFill>
                  <a:srgbClr val="FF0000"/>
                </a:solidFill>
              </a:rPr>
              <a:t>1</a:t>
            </a:r>
            <a:r>
              <a:rPr b="0" i="0" lang="de-DE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b="0" i="0" lang="de-DE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8" name="Google Shape;2038;p9"/>
          <p:cNvSpPr txBox="1"/>
          <p:nvPr/>
        </p:nvSpPr>
        <p:spPr>
          <a:xfrm>
            <a:off x="4457700" y="257175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1. Befehl: 0b..001: z.B. ldr R0,=GPIOB</a:t>
            </a:r>
            <a:endParaRPr/>
          </a:p>
        </p:txBody>
      </p:sp>
      <p:sp>
        <p:nvSpPr>
          <p:cNvPr id="2039" name="Google Shape;2039;p9"/>
          <p:cNvSpPr txBox="1"/>
          <p:nvPr/>
        </p:nvSpPr>
        <p:spPr>
          <a:xfrm>
            <a:off x="4457700" y="1346800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2</a:t>
            </a:r>
            <a:r>
              <a:rPr lang="de-DE"/>
              <a:t>. Befehl: 0b..101: z.B. ldrb R1,[R0,IDR]</a:t>
            </a:r>
            <a:endParaRPr/>
          </a:p>
        </p:txBody>
      </p:sp>
      <p:sp>
        <p:nvSpPr>
          <p:cNvPr id="2040" name="Google Shape;2040;p9"/>
          <p:cNvSpPr txBox="1"/>
          <p:nvPr/>
        </p:nvSpPr>
        <p:spPr>
          <a:xfrm>
            <a:off x="4505325" y="2424463"/>
            <a:ext cx="4524300" cy="56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3</a:t>
            </a:r>
            <a:r>
              <a:rPr lang="de-DE"/>
              <a:t>. Befehl: 0b..100: z.B. add R1,#5</a:t>
            </a:r>
            <a:endParaRPr/>
          </a:p>
        </p:txBody>
      </p:sp>
      <p:sp>
        <p:nvSpPr>
          <p:cNvPr id="2041" name="Google Shape;2041;p9"/>
          <p:cNvSpPr txBox="1"/>
          <p:nvPr/>
        </p:nvSpPr>
        <p:spPr>
          <a:xfrm>
            <a:off x="4505325" y="3502838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4</a:t>
            </a:r>
            <a:r>
              <a:rPr lang="de-DE"/>
              <a:t>. Befehl: 0b..011: z.B. ldr R0,=GPIOC</a:t>
            </a:r>
            <a:endParaRPr/>
          </a:p>
        </p:txBody>
      </p:sp>
      <p:sp>
        <p:nvSpPr>
          <p:cNvPr id="2042" name="Google Shape;2042;p9"/>
          <p:cNvSpPr/>
          <p:nvPr/>
        </p:nvSpPr>
        <p:spPr>
          <a:xfrm>
            <a:off x="4947588" y="822375"/>
            <a:ext cx="2301900" cy="2229600"/>
          </a:xfrm>
          <a:prstGeom prst="wedgeRoundRectCallout">
            <a:avLst>
              <a:gd fmla="val 68579" name="adj1"/>
              <a:gd fmla="val -50145" name="adj2"/>
              <a:gd fmla="val 0" name="adj3"/>
            </a:avLst>
          </a:prstGeom>
          <a:solidFill>
            <a:srgbClr val="FFFF00"/>
          </a:solidFill>
          <a:ln cap="flat" cmpd="sng" w="9525">
            <a:solidFill>
              <a:srgbClr val="15815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Hinter 0b..001 könnte sich beispielsweise der binär codierte Assemblerbefehl für ldr R0,=GPIOB verbergen</a:t>
            </a:r>
            <a:endParaRPr b="0" i="0" sz="16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